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legreya Bold" charset="1" panose="00000800000000000000"/>
      <p:regular r:id="rId18"/>
    </p:embeddedFont>
    <p:embeddedFont>
      <p:font typeface="Arimo Bold" charset="1" panose="020B0704020202020204"/>
      <p:regular r:id="rId19"/>
    </p:embeddedFont>
    <p:embeddedFont>
      <p:font typeface="Open Sans Bold" charset="1" panose="020B0806030504020204"/>
      <p:regular r:id="rId20"/>
    </p:embeddedFont>
    <p:embeddedFont>
      <p:font typeface="Alegreya Bold Bold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sv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35" Target="../media/image34.png" Type="http://schemas.openxmlformats.org/officeDocument/2006/relationships/image"/><Relationship Id="rId36" Target="../media/image35.svg" Type="http://schemas.openxmlformats.org/officeDocument/2006/relationships/image"/><Relationship Id="rId37" Target="../media/image36.png" Type="http://schemas.openxmlformats.org/officeDocument/2006/relationships/image"/><Relationship Id="rId38" Target="../media/image3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113.png" Type="http://schemas.openxmlformats.org/officeDocument/2006/relationships/image"/><Relationship Id="rId3" Target="../media/image114.svg" Type="http://schemas.openxmlformats.org/officeDocument/2006/relationships/image"/><Relationship Id="rId4" Target="../media/image115.png" Type="http://schemas.openxmlformats.org/officeDocument/2006/relationships/image"/><Relationship Id="rId5" Target="../media/image116.svg" Type="http://schemas.openxmlformats.org/officeDocument/2006/relationships/image"/><Relationship Id="rId6" Target="../media/image117.png" Type="http://schemas.openxmlformats.org/officeDocument/2006/relationships/image"/><Relationship Id="rId7" Target="../media/image11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38.png" Type="http://schemas.openxmlformats.org/officeDocument/2006/relationships/image"/><Relationship Id="rId20" Target="../media/image56.png" Type="http://schemas.openxmlformats.org/officeDocument/2006/relationships/image"/><Relationship Id="rId21" Target="../media/image57.sv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GjZmJTowQ.mp4" Type="http://schemas.openxmlformats.org/officeDocument/2006/relationships/video"/><Relationship Id="rId4" Target="../media/VAGjZmJTowQ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3.png" Type="http://schemas.openxmlformats.org/officeDocument/2006/relationships/image"/><Relationship Id="rId17" Target="../media/image74.svg" Type="http://schemas.openxmlformats.org/officeDocument/2006/relationships/image"/><Relationship Id="rId18" Target="../media/image75.png" Type="http://schemas.openxmlformats.org/officeDocument/2006/relationships/image"/><Relationship Id="rId19" Target="../media/image76.svg" Type="http://schemas.openxmlformats.org/officeDocument/2006/relationships/image"/><Relationship Id="rId2" Target="../media/image59.png" Type="http://schemas.openxmlformats.org/officeDocument/2006/relationships/image"/><Relationship Id="rId20" Target="../media/image77.png" Type="http://schemas.openxmlformats.org/officeDocument/2006/relationships/image"/><Relationship Id="rId21" Target="../media/image78.svg" Type="http://schemas.openxmlformats.org/officeDocument/2006/relationships/image"/><Relationship Id="rId22" Target="../media/image79.png" Type="http://schemas.openxmlformats.org/officeDocument/2006/relationships/image"/><Relationship Id="rId23" Target="../media/image80.svg" Type="http://schemas.openxmlformats.org/officeDocument/2006/relationships/image"/><Relationship Id="rId24" Target="../media/image81.png" Type="http://schemas.openxmlformats.org/officeDocument/2006/relationships/image"/><Relationship Id="rId25" Target="../media/image82.svg" Type="http://schemas.openxmlformats.org/officeDocument/2006/relationships/image"/><Relationship Id="rId26" Target="../media/image83.png" Type="http://schemas.openxmlformats.org/officeDocument/2006/relationships/image"/><Relationship Id="rId27" Target="../media/image84.svg" Type="http://schemas.openxmlformats.org/officeDocument/2006/relationships/image"/><Relationship Id="rId28" Target="../media/image17.png" Type="http://schemas.openxmlformats.org/officeDocument/2006/relationships/image"/><Relationship Id="rId29" Target="../media/image18.svg" Type="http://schemas.openxmlformats.org/officeDocument/2006/relationships/image"/><Relationship Id="rId3" Target="../media/image60.svg" Type="http://schemas.openxmlformats.org/officeDocument/2006/relationships/image"/><Relationship Id="rId30" Target="../media/image20.png" Type="http://schemas.openxmlformats.org/officeDocument/2006/relationships/image"/><Relationship Id="rId31" Target="../media/image21.svg" Type="http://schemas.openxmlformats.org/officeDocument/2006/relationships/image"/><Relationship Id="rId32" Target="../media/image22.png" Type="http://schemas.openxmlformats.org/officeDocument/2006/relationships/image"/><Relationship Id="rId33" Target="../media/image23.svg" Type="http://schemas.openxmlformats.org/officeDocument/2006/relationships/image"/><Relationship Id="rId34" Target="../media/image85.png" Type="http://schemas.openxmlformats.org/officeDocument/2006/relationships/image"/><Relationship Id="rId35" Target="../media/image86.svg" Type="http://schemas.openxmlformats.org/officeDocument/2006/relationships/image"/><Relationship Id="rId36" Target="../media/image36.png" Type="http://schemas.openxmlformats.org/officeDocument/2006/relationships/image"/><Relationship Id="rId37" Target="../media/image37.svg" Type="http://schemas.openxmlformats.org/officeDocument/2006/relationships/image"/><Relationship Id="rId38" Target="../media/image87.png" Type="http://schemas.openxmlformats.org/officeDocument/2006/relationships/image"/><Relationship Id="rId39" Target="../media/image88.svg" Type="http://schemas.openxmlformats.org/officeDocument/2006/relationships/image"/><Relationship Id="rId4" Target="../media/image61.png" Type="http://schemas.openxmlformats.org/officeDocument/2006/relationships/image"/><Relationship Id="rId40" Target="../media/image11.png" Type="http://schemas.openxmlformats.org/officeDocument/2006/relationships/image"/><Relationship Id="rId41" Target="../media/image12.svg" Type="http://schemas.openxmlformats.org/officeDocument/2006/relationships/image"/><Relationship Id="rId42" Target="../media/image32.png" Type="http://schemas.openxmlformats.org/officeDocument/2006/relationships/image"/><Relationship Id="rId43" Target="../media/image33.svg" Type="http://schemas.openxmlformats.org/officeDocument/2006/relationships/image"/><Relationship Id="rId44" Target="../media/image89.png" Type="http://schemas.openxmlformats.org/officeDocument/2006/relationships/image"/><Relationship Id="rId45" Target="../media/image90.svg" Type="http://schemas.openxmlformats.org/officeDocument/2006/relationships/image"/><Relationship Id="rId46" Target="../media/image91.png" Type="http://schemas.openxmlformats.org/officeDocument/2006/relationships/image"/><Relationship Id="rId47" Target="../media/image92.sv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1.png" Type="http://schemas.openxmlformats.org/officeDocument/2006/relationships/imag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24.png" Type="http://schemas.openxmlformats.org/officeDocument/2006/relationships/image"/><Relationship Id="rId23" Target="../media/image25.svg" Type="http://schemas.openxmlformats.org/officeDocument/2006/relationships/image"/><Relationship Id="rId24" Target="../media/image26.png" Type="http://schemas.openxmlformats.org/officeDocument/2006/relationships/image"/><Relationship Id="rId25" Target="../media/image27.svg" Type="http://schemas.openxmlformats.org/officeDocument/2006/relationships/image"/><Relationship Id="rId26" Target="../media/image28.png" Type="http://schemas.openxmlformats.org/officeDocument/2006/relationships/image"/><Relationship Id="rId27" Target="../media/image29.svg" Type="http://schemas.openxmlformats.org/officeDocument/2006/relationships/image"/><Relationship Id="rId28" Target="../media/image34.png" Type="http://schemas.openxmlformats.org/officeDocument/2006/relationships/image"/><Relationship Id="rId29" Target="../media/image35.svg" Type="http://schemas.openxmlformats.org/officeDocument/2006/relationships/image"/><Relationship Id="rId3" Target="../media/image2.svg" Type="http://schemas.openxmlformats.org/officeDocument/2006/relationships/image"/><Relationship Id="rId30" Target="../media/image36.png" Type="http://schemas.openxmlformats.org/officeDocument/2006/relationships/image"/><Relationship Id="rId31" Target="../media/image37.svg" Type="http://schemas.openxmlformats.org/officeDocument/2006/relationships/image"/><Relationship Id="rId32" Target="../media/image11.png" Type="http://schemas.openxmlformats.org/officeDocument/2006/relationships/image"/><Relationship Id="rId33" Target="../media/image12.svg" Type="http://schemas.openxmlformats.org/officeDocument/2006/relationships/image"/><Relationship Id="rId34" Target="../media/image19.png" Type="http://schemas.openxmlformats.org/officeDocument/2006/relationships/image"/><Relationship Id="rId35" Target="../media/image32.png" Type="http://schemas.openxmlformats.org/officeDocument/2006/relationships/image"/><Relationship Id="rId36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Relationship Id="rId8" Target="../media/image95.jpeg" Type="http://schemas.openxmlformats.org/officeDocument/2006/relationships/image"/><Relationship Id="rId9" Target="../media/image9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07.png" Type="http://schemas.openxmlformats.org/officeDocument/2006/relationships/image"/><Relationship Id="rId9" Target="../media/image10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109.png" Type="http://schemas.openxmlformats.org/officeDocument/2006/relationships/image"/><Relationship Id="rId15" Target="../media/image110.svg" Type="http://schemas.openxmlformats.org/officeDocument/2006/relationships/image"/><Relationship Id="rId16" Target="../media/image111.png" Type="http://schemas.openxmlformats.org/officeDocument/2006/relationships/image"/><Relationship Id="rId17" Target="../media/image112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9D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960" y="4885442"/>
            <a:ext cx="3910774" cy="3363266"/>
          </a:xfrm>
          <a:custGeom>
            <a:avLst/>
            <a:gdLst/>
            <a:ahLst/>
            <a:cxnLst/>
            <a:rect r="r" b="b" t="t" l="l"/>
            <a:pathLst>
              <a:path h="3363266" w="3910774">
                <a:moveTo>
                  <a:pt x="0" y="0"/>
                </a:moveTo>
                <a:lnTo>
                  <a:pt x="3910774" y="0"/>
                </a:lnTo>
                <a:lnTo>
                  <a:pt x="3910774" y="3363266"/>
                </a:lnTo>
                <a:lnTo>
                  <a:pt x="0" y="336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5960" y="6679111"/>
            <a:ext cx="18003853" cy="4618606"/>
            <a:chOff x="0" y="0"/>
            <a:chExt cx="24005137" cy="6158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52124" cy="6158141"/>
            </a:xfrm>
            <a:custGeom>
              <a:avLst/>
              <a:gdLst/>
              <a:ahLst/>
              <a:cxnLst/>
              <a:rect r="r" b="b" t="t" l="l"/>
              <a:pathLst>
                <a:path h="6158141" w="12452124">
                  <a:moveTo>
                    <a:pt x="0" y="0"/>
                  </a:moveTo>
                  <a:lnTo>
                    <a:pt x="12452124" y="0"/>
                  </a:lnTo>
                  <a:lnTo>
                    <a:pt x="12452124" y="6158141"/>
                  </a:lnTo>
                  <a:lnTo>
                    <a:pt x="0" y="6158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12110212" y="0"/>
              <a:ext cx="11894926" cy="5882581"/>
            </a:xfrm>
            <a:custGeom>
              <a:avLst/>
              <a:gdLst/>
              <a:ahLst/>
              <a:cxnLst/>
              <a:rect r="r" b="b" t="t" l="l"/>
              <a:pathLst>
                <a:path h="5882581" w="11894926">
                  <a:moveTo>
                    <a:pt x="11894925" y="0"/>
                  </a:moveTo>
                  <a:lnTo>
                    <a:pt x="0" y="0"/>
                  </a:lnTo>
                  <a:lnTo>
                    <a:pt x="0" y="5882581"/>
                  </a:lnTo>
                  <a:lnTo>
                    <a:pt x="11894925" y="5882581"/>
                  </a:lnTo>
                  <a:lnTo>
                    <a:pt x="1189492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0800000">
            <a:off x="4853212" y="7667068"/>
            <a:ext cx="1529896" cy="1767737"/>
          </a:xfrm>
          <a:custGeom>
            <a:avLst/>
            <a:gdLst/>
            <a:ahLst/>
            <a:cxnLst/>
            <a:rect r="r" b="b" t="t" l="l"/>
            <a:pathLst>
              <a:path h="1767737" w="1529896">
                <a:moveTo>
                  <a:pt x="0" y="0"/>
                </a:moveTo>
                <a:lnTo>
                  <a:pt x="1529896" y="0"/>
                </a:lnTo>
                <a:lnTo>
                  <a:pt x="1529896" y="1767737"/>
                </a:lnTo>
                <a:lnTo>
                  <a:pt x="0" y="1767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5104808" y="6963332"/>
            <a:ext cx="1278300" cy="1006370"/>
          </a:xfrm>
          <a:custGeom>
            <a:avLst/>
            <a:gdLst/>
            <a:ahLst/>
            <a:cxnLst/>
            <a:rect r="r" b="b" t="t" l="l"/>
            <a:pathLst>
              <a:path h="1006370" w="1278300">
                <a:moveTo>
                  <a:pt x="1278300" y="0"/>
                </a:moveTo>
                <a:lnTo>
                  <a:pt x="0" y="0"/>
                </a:lnTo>
                <a:lnTo>
                  <a:pt x="0" y="1006370"/>
                </a:lnTo>
                <a:lnTo>
                  <a:pt x="1278300" y="1006370"/>
                </a:lnTo>
                <a:lnTo>
                  <a:pt x="12783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020729" y="4847091"/>
            <a:ext cx="3619130" cy="3112452"/>
          </a:xfrm>
          <a:custGeom>
            <a:avLst/>
            <a:gdLst/>
            <a:ahLst/>
            <a:cxnLst/>
            <a:rect r="r" b="b" t="t" l="l"/>
            <a:pathLst>
              <a:path h="3112452" w="3619130">
                <a:moveTo>
                  <a:pt x="3619130" y="0"/>
                </a:moveTo>
                <a:lnTo>
                  <a:pt x="0" y="0"/>
                </a:lnTo>
                <a:lnTo>
                  <a:pt x="0" y="3112452"/>
                </a:lnTo>
                <a:lnTo>
                  <a:pt x="3619130" y="3112452"/>
                </a:lnTo>
                <a:lnTo>
                  <a:pt x="361913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11328" y="6403317"/>
            <a:ext cx="3910774" cy="3363266"/>
          </a:xfrm>
          <a:custGeom>
            <a:avLst/>
            <a:gdLst/>
            <a:ahLst/>
            <a:cxnLst/>
            <a:rect r="r" b="b" t="t" l="l"/>
            <a:pathLst>
              <a:path h="3363266" w="3910774">
                <a:moveTo>
                  <a:pt x="0" y="0"/>
                </a:moveTo>
                <a:lnTo>
                  <a:pt x="3910775" y="0"/>
                </a:lnTo>
                <a:lnTo>
                  <a:pt x="3910775" y="3363266"/>
                </a:lnTo>
                <a:lnTo>
                  <a:pt x="0" y="336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7856" y="1483436"/>
            <a:ext cx="3305623" cy="1388362"/>
          </a:xfrm>
          <a:custGeom>
            <a:avLst/>
            <a:gdLst/>
            <a:ahLst/>
            <a:cxnLst/>
            <a:rect r="r" b="b" t="t" l="l"/>
            <a:pathLst>
              <a:path h="1388362" w="3305623">
                <a:moveTo>
                  <a:pt x="0" y="0"/>
                </a:moveTo>
                <a:lnTo>
                  <a:pt x="3305623" y="0"/>
                </a:lnTo>
                <a:lnTo>
                  <a:pt x="3305623" y="1388362"/>
                </a:lnTo>
                <a:lnTo>
                  <a:pt x="0" y="1388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88862" y="6679111"/>
            <a:ext cx="4882710" cy="4199130"/>
          </a:xfrm>
          <a:custGeom>
            <a:avLst/>
            <a:gdLst/>
            <a:ahLst/>
            <a:cxnLst/>
            <a:rect r="r" b="b" t="t" l="l"/>
            <a:pathLst>
              <a:path h="4199130" w="4882710">
                <a:moveTo>
                  <a:pt x="0" y="0"/>
                </a:moveTo>
                <a:lnTo>
                  <a:pt x="4882710" y="0"/>
                </a:lnTo>
                <a:lnTo>
                  <a:pt x="4882710" y="4199131"/>
                </a:lnTo>
                <a:lnTo>
                  <a:pt x="0" y="4199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93098" y="8840839"/>
            <a:ext cx="1176322" cy="147575"/>
          </a:xfrm>
          <a:custGeom>
            <a:avLst/>
            <a:gdLst/>
            <a:ahLst/>
            <a:cxnLst/>
            <a:rect r="r" b="b" t="t" l="l"/>
            <a:pathLst>
              <a:path h="147575" w="1176322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8165042" y="8262297"/>
            <a:ext cx="11942213" cy="2345016"/>
          </a:xfrm>
          <a:custGeom>
            <a:avLst/>
            <a:gdLst/>
            <a:ahLst/>
            <a:cxnLst/>
            <a:rect r="r" b="b" t="t" l="l"/>
            <a:pathLst>
              <a:path h="2345016" w="11942213">
                <a:moveTo>
                  <a:pt x="11942213" y="0"/>
                </a:moveTo>
                <a:lnTo>
                  <a:pt x="0" y="0"/>
                </a:lnTo>
                <a:lnTo>
                  <a:pt x="0" y="2345016"/>
                </a:lnTo>
                <a:lnTo>
                  <a:pt x="11942213" y="2345016"/>
                </a:lnTo>
                <a:lnTo>
                  <a:pt x="1194221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98338" y="8563549"/>
            <a:ext cx="1176322" cy="147575"/>
          </a:xfrm>
          <a:custGeom>
            <a:avLst/>
            <a:gdLst/>
            <a:ahLst/>
            <a:cxnLst/>
            <a:rect r="r" b="b" t="t" l="l"/>
            <a:pathLst>
              <a:path h="147575" w="1176322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700418" y="712238"/>
            <a:ext cx="2288955" cy="961361"/>
          </a:xfrm>
          <a:custGeom>
            <a:avLst/>
            <a:gdLst/>
            <a:ahLst/>
            <a:cxnLst/>
            <a:rect r="r" b="b" t="t" l="l"/>
            <a:pathLst>
              <a:path h="961361" w="2288955">
                <a:moveTo>
                  <a:pt x="0" y="0"/>
                </a:moveTo>
                <a:lnTo>
                  <a:pt x="2288955" y="0"/>
                </a:lnTo>
                <a:lnTo>
                  <a:pt x="2288955" y="961361"/>
                </a:lnTo>
                <a:lnTo>
                  <a:pt x="0" y="961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078433" y="9087279"/>
            <a:ext cx="1176322" cy="147575"/>
          </a:xfrm>
          <a:custGeom>
            <a:avLst/>
            <a:gdLst/>
            <a:ahLst/>
            <a:cxnLst/>
            <a:rect r="r" b="b" t="t" l="l"/>
            <a:pathLst>
              <a:path h="147575" w="1176322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1045949" y="2218514"/>
            <a:ext cx="4756255" cy="3009966"/>
            <a:chOff x="0" y="0"/>
            <a:chExt cx="6341674" cy="4013288"/>
          </a:xfrm>
        </p:grpSpPr>
        <p:sp>
          <p:nvSpPr>
            <p:cNvPr name="Freeform 18" id="18"/>
            <p:cNvSpPr/>
            <p:nvPr/>
          </p:nvSpPr>
          <p:spPr>
            <a:xfrm flipH="false" flipV="false" rot="10434347">
              <a:off x="3728639" y="453022"/>
              <a:ext cx="2508659" cy="2099861"/>
            </a:xfrm>
            <a:custGeom>
              <a:avLst/>
              <a:gdLst/>
              <a:ahLst/>
              <a:cxnLst/>
              <a:rect r="r" b="b" t="t" l="l"/>
              <a:pathLst>
                <a:path h="2099861" w="2508659">
                  <a:moveTo>
                    <a:pt x="0" y="0"/>
                  </a:moveTo>
                  <a:lnTo>
                    <a:pt x="2508659" y="0"/>
                  </a:lnTo>
                  <a:lnTo>
                    <a:pt x="2508659" y="2099861"/>
                  </a:lnTo>
                  <a:lnTo>
                    <a:pt x="0" y="2099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72721" t="-68687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-2874218">
              <a:off x="365615" y="584657"/>
              <a:ext cx="2508659" cy="2099861"/>
            </a:xfrm>
            <a:custGeom>
              <a:avLst/>
              <a:gdLst/>
              <a:ahLst/>
              <a:cxnLst/>
              <a:rect r="r" b="b" t="t" l="l"/>
              <a:pathLst>
                <a:path h="2099861" w="2508659">
                  <a:moveTo>
                    <a:pt x="2508659" y="0"/>
                  </a:moveTo>
                  <a:lnTo>
                    <a:pt x="0" y="0"/>
                  </a:lnTo>
                  <a:lnTo>
                    <a:pt x="0" y="2099861"/>
                  </a:lnTo>
                  <a:lnTo>
                    <a:pt x="2508659" y="2099861"/>
                  </a:lnTo>
                  <a:lnTo>
                    <a:pt x="2508659" y="0"/>
                  </a:lnTo>
                  <a:close/>
                </a:path>
              </a:pathLst>
            </a:custGeom>
            <a:blipFill>
              <a:blip r:embed="rId20"/>
              <a:stretch>
                <a:fillRect l="0" t="-34715" r="-37936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-2874218">
              <a:off x="2725727" y="1328770"/>
              <a:ext cx="2508659" cy="2099861"/>
            </a:xfrm>
            <a:custGeom>
              <a:avLst/>
              <a:gdLst/>
              <a:ahLst/>
              <a:cxnLst/>
              <a:rect r="r" b="b" t="t" l="l"/>
              <a:pathLst>
                <a:path h="2099861" w="2508659">
                  <a:moveTo>
                    <a:pt x="2508658" y="0"/>
                  </a:moveTo>
                  <a:lnTo>
                    <a:pt x="0" y="0"/>
                  </a:lnTo>
                  <a:lnTo>
                    <a:pt x="0" y="2099861"/>
                  </a:lnTo>
                  <a:lnTo>
                    <a:pt x="2508658" y="2099861"/>
                  </a:lnTo>
                  <a:lnTo>
                    <a:pt x="2508658" y="0"/>
                  </a:lnTo>
                  <a:close/>
                </a:path>
              </a:pathLst>
            </a:custGeom>
            <a:blipFill>
              <a:blip r:embed="rId20"/>
              <a:stretch>
                <a:fillRect l="0" t="-34715" r="-37936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136751" y="4528171"/>
            <a:ext cx="5127798" cy="4409907"/>
          </a:xfrm>
          <a:custGeom>
            <a:avLst/>
            <a:gdLst/>
            <a:ahLst/>
            <a:cxnLst/>
            <a:rect r="r" b="b" t="t" l="l"/>
            <a:pathLst>
              <a:path h="4409907" w="5127798">
                <a:moveTo>
                  <a:pt x="0" y="0"/>
                </a:moveTo>
                <a:lnTo>
                  <a:pt x="5127798" y="0"/>
                </a:lnTo>
                <a:lnTo>
                  <a:pt x="5127798" y="4409906"/>
                </a:lnTo>
                <a:lnTo>
                  <a:pt x="0" y="440990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5682175" y="7575153"/>
            <a:ext cx="1139678" cy="1964962"/>
          </a:xfrm>
          <a:custGeom>
            <a:avLst/>
            <a:gdLst/>
            <a:ahLst/>
            <a:cxnLst/>
            <a:rect r="r" b="b" t="t" l="l"/>
            <a:pathLst>
              <a:path h="1964962" w="1139678">
                <a:moveTo>
                  <a:pt x="1139677" y="0"/>
                </a:moveTo>
                <a:lnTo>
                  <a:pt x="0" y="0"/>
                </a:lnTo>
                <a:lnTo>
                  <a:pt x="0" y="1964962"/>
                </a:lnTo>
                <a:lnTo>
                  <a:pt x="1139677" y="1964962"/>
                </a:lnTo>
                <a:lnTo>
                  <a:pt x="1139677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404528" y="1002756"/>
            <a:ext cx="3305623" cy="1388362"/>
          </a:xfrm>
          <a:custGeom>
            <a:avLst/>
            <a:gdLst/>
            <a:ahLst/>
            <a:cxnLst/>
            <a:rect r="r" b="b" t="t" l="l"/>
            <a:pathLst>
              <a:path h="1388362" w="3305623">
                <a:moveTo>
                  <a:pt x="0" y="0"/>
                </a:moveTo>
                <a:lnTo>
                  <a:pt x="3305622" y="0"/>
                </a:lnTo>
                <a:lnTo>
                  <a:pt x="3305622" y="1388361"/>
                </a:lnTo>
                <a:lnTo>
                  <a:pt x="0" y="1388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816520" y="2762136"/>
            <a:ext cx="2288955" cy="961361"/>
          </a:xfrm>
          <a:custGeom>
            <a:avLst/>
            <a:gdLst/>
            <a:ahLst/>
            <a:cxnLst/>
            <a:rect r="r" b="b" t="t" l="l"/>
            <a:pathLst>
              <a:path h="961361" w="2288955">
                <a:moveTo>
                  <a:pt x="0" y="0"/>
                </a:moveTo>
                <a:lnTo>
                  <a:pt x="2288955" y="0"/>
                </a:lnTo>
                <a:lnTo>
                  <a:pt x="2288955" y="961361"/>
                </a:lnTo>
                <a:lnTo>
                  <a:pt x="0" y="961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995374" y="1597390"/>
            <a:ext cx="2288955" cy="961361"/>
          </a:xfrm>
          <a:custGeom>
            <a:avLst/>
            <a:gdLst/>
            <a:ahLst/>
            <a:cxnLst/>
            <a:rect r="r" b="b" t="t" l="l"/>
            <a:pathLst>
              <a:path h="961361" w="2288955">
                <a:moveTo>
                  <a:pt x="0" y="0"/>
                </a:moveTo>
                <a:lnTo>
                  <a:pt x="2288954" y="0"/>
                </a:lnTo>
                <a:lnTo>
                  <a:pt x="2288954" y="961361"/>
                </a:lnTo>
                <a:lnTo>
                  <a:pt x="0" y="961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415847" y="6803830"/>
            <a:ext cx="1570917" cy="1907294"/>
          </a:xfrm>
          <a:custGeom>
            <a:avLst/>
            <a:gdLst/>
            <a:ahLst/>
            <a:cxnLst/>
            <a:rect r="r" b="b" t="t" l="l"/>
            <a:pathLst>
              <a:path h="1907294" w="1570917">
                <a:moveTo>
                  <a:pt x="0" y="0"/>
                </a:moveTo>
                <a:lnTo>
                  <a:pt x="1570917" y="0"/>
                </a:lnTo>
                <a:lnTo>
                  <a:pt x="1570917" y="1907294"/>
                </a:lnTo>
                <a:lnTo>
                  <a:pt x="0" y="190729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026735" y="7037057"/>
            <a:ext cx="1521182" cy="1768816"/>
          </a:xfrm>
          <a:custGeom>
            <a:avLst/>
            <a:gdLst/>
            <a:ahLst/>
            <a:cxnLst/>
            <a:rect r="r" b="b" t="t" l="l"/>
            <a:pathLst>
              <a:path h="1768816" w="1521182">
                <a:moveTo>
                  <a:pt x="0" y="0"/>
                </a:moveTo>
                <a:lnTo>
                  <a:pt x="1521182" y="0"/>
                </a:lnTo>
                <a:lnTo>
                  <a:pt x="1521182" y="1768817"/>
                </a:lnTo>
                <a:lnTo>
                  <a:pt x="0" y="176881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0754996" y="7265064"/>
            <a:ext cx="1363054" cy="1654923"/>
          </a:xfrm>
          <a:custGeom>
            <a:avLst/>
            <a:gdLst/>
            <a:ahLst/>
            <a:cxnLst/>
            <a:rect r="r" b="b" t="t" l="l"/>
            <a:pathLst>
              <a:path h="1654923" w="1363054">
                <a:moveTo>
                  <a:pt x="1363055" y="0"/>
                </a:moveTo>
                <a:lnTo>
                  <a:pt x="0" y="0"/>
                </a:lnTo>
                <a:lnTo>
                  <a:pt x="0" y="1654922"/>
                </a:lnTo>
                <a:lnTo>
                  <a:pt x="1363055" y="1654922"/>
                </a:lnTo>
                <a:lnTo>
                  <a:pt x="1363055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768142" y="4046853"/>
            <a:ext cx="10751715" cy="103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8"/>
              </a:lnSpc>
            </a:pPr>
            <a:r>
              <a:rPr lang="en-US" sz="7898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AULA 4: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-82333">
            <a:off x="5146927" y="752434"/>
            <a:ext cx="2884699" cy="1842329"/>
          </a:xfrm>
          <a:custGeom>
            <a:avLst/>
            <a:gdLst/>
            <a:ahLst/>
            <a:cxnLst/>
            <a:rect r="r" b="b" t="t" l="l"/>
            <a:pathLst>
              <a:path h="1842329" w="2884699">
                <a:moveTo>
                  <a:pt x="2884699" y="0"/>
                </a:moveTo>
                <a:lnTo>
                  <a:pt x="0" y="0"/>
                </a:lnTo>
                <a:lnTo>
                  <a:pt x="0" y="1842329"/>
                </a:lnTo>
                <a:lnTo>
                  <a:pt x="2884699" y="1842329"/>
                </a:lnTo>
                <a:lnTo>
                  <a:pt x="2884699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-409047" t="-338" r="-140520" b="-349028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-82333">
            <a:off x="11046965" y="291900"/>
            <a:ext cx="2382027" cy="1521295"/>
          </a:xfrm>
          <a:custGeom>
            <a:avLst/>
            <a:gdLst/>
            <a:ahLst/>
            <a:cxnLst/>
            <a:rect r="r" b="b" t="t" l="l"/>
            <a:pathLst>
              <a:path h="1521295" w="2382027">
                <a:moveTo>
                  <a:pt x="2382027" y="0"/>
                </a:moveTo>
                <a:lnTo>
                  <a:pt x="0" y="0"/>
                </a:lnTo>
                <a:lnTo>
                  <a:pt x="0" y="1521294"/>
                </a:lnTo>
                <a:lnTo>
                  <a:pt x="2382027" y="1521294"/>
                </a:lnTo>
                <a:lnTo>
                  <a:pt x="2382027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-409047" t="-338" r="-140520" b="-349028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178596" y="2651847"/>
            <a:ext cx="1568342" cy="1816910"/>
          </a:xfrm>
          <a:custGeom>
            <a:avLst/>
            <a:gdLst/>
            <a:ahLst/>
            <a:cxnLst/>
            <a:rect r="r" b="b" t="t" l="l"/>
            <a:pathLst>
              <a:path h="1816910" w="1568342">
                <a:moveTo>
                  <a:pt x="0" y="0"/>
                </a:moveTo>
                <a:lnTo>
                  <a:pt x="1568342" y="0"/>
                </a:lnTo>
                <a:lnTo>
                  <a:pt x="1568342" y="1816910"/>
                </a:lnTo>
                <a:lnTo>
                  <a:pt x="0" y="181691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-126835" t="0" r="0" b="-65015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301397" y="3641016"/>
            <a:ext cx="1206233" cy="1397410"/>
          </a:xfrm>
          <a:custGeom>
            <a:avLst/>
            <a:gdLst/>
            <a:ahLst/>
            <a:cxnLst/>
            <a:rect r="r" b="b" t="t" l="l"/>
            <a:pathLst>
              <a:path h="1397410" w="1206233">
                <a:moveTo>
                  <a:pt x="0" y="0"/>
                </a:moveTo>
                <a:lnTo>
                  <a:pt x="1206232" y="0"/>
                </a:lnTo>
                <a:lnTo>
                  <a:pt x="1206232" y="1397410"/>
                </a:lnTo>
                <a:lnTo>
                  <a:pt x="0" y="139741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-126835" t="0" r="0" b="-65015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132960" y="9692795"/>
            <a:ext cx="1176322" cy="147575"/>
          </a:xfrm>
          <a:custGeom>
            <a:avLst/>
            <a:gdLst/>
            <a:ahLst/>
            <a:cxnLst/>
            <a:rect r="r" b="b" t="t" l="l"/>
            <a:pathLst>
              <a:path h="147575" w="1176322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989865" y="8690997"/>
            <a:ext cx="2677646" cy="1723430"/>
          </a:xfrm>
          <a:custGeom>
            <a:avLst/>
            <a:gdLst/>
            <a:ahLst/>
            <a:cxnLst/>
            <a:rect r="r" b="b" t="t" l="l"/>
            <a:pathLst>
              <a:path h="1723430" w="2677646">
                <a:moveTo>
                  <a:pt x="0" y="0"/>
                </a:moveTo>
                <a:lnTo>
                  <a:pt x="2677646" y="0"/>
                </a:lnTo>
                <a:lnTo>
                  <a:pt x="2677646" y="1723430"/>
                </a:lnTo>
                <a:lnTo>
                  <a:pt x="0" y="172343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379735" y="7122317"/>
            <a:ext cx="1139678" cy="1964962"/>
          </a:xfrm>
          <a:custGeom>
            <a:avLst/>
            <a:gdLst/>
            <a:ahLst/>
            <a:cxnLst/>
            <a:rect r="r" b="b" t="t" l="l"/>
            <a:pathLst>
              <a:path h="1964962" w="1139678">
                <a:moveTo>
                  <a:pt x="0" y="0"/>
                </a:moveTo>
                <a:lnTo>
                  <a:pt x="1139678" y="0"/>
                </a:lnTo>
                <a:lnTo>
                  <a:pt x="1139678" y="1964962"/>
                </a:lnTo>
                <a:lnTo>
                  <a:pt x="0" y="196496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7099255" y="8455185"/>
            <a:ext cx="1409002" cy="722434"/>
          </a:xfrm>
          <a:custGeom>
            <a:avLst/>
            <a:gdLst/>
            <a:ahLst/>
            <a:cxnLst/>
            <a:rect r="r" b="b" t="t" l="l"/>
            <a:pathLst>
              <a:path h="722434" w="1409002">
                <a:moveTo>
                  <a:pt x="0" y="0"/>
                </a:moveTo>
                <a:lnTo>
                  <a:pt x="1409002" y="0"/>
                </a:lnTo>
                <a:lnTo>
                  <a:pt x="1409002" y="722433"/>
                </a:lnTo>
                <a:lnTo>
                  <a:pt x="0" y="72243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176734" y="4549801"/>
            <a:ext cx="9934532" cy="164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599" spc="-143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Água para todos?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5208034" y="2558751"/>
            <a:ext cx="8156930" cy="795373"/>
            <a:chOff x="0" y="0"/>
            <a:chExt cx="1965321" cy="19163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65321" cy="191636"/>
            </a:xfrm>
            <a:custGeom>
              <a:avLst/>
              <a:gdLst/>
              <a:ahLst/>
              <a:cxnLst/>
              <a:rect r="r" b="b" t="t" l="l"/>
              <a:pathLst>
                <a:path h="191636" w="1965321">
                  <a:moveTo>
                    <a:pt x="93963" y="0"/>
                  </a:moveTo>
                  <a:lnTo>
                    <a:pt x="1871358" y="0"/>
                  </a:lnTo>
                  <a:cubicBezTo>
                    <a:pt x="1896278" y="0"/>
                    <a:pt x="1920178" y="9900"/>
                    <a:pt x="1937800" y="27521"/>
                  </a:cubicBezTo>
                  <a:cubicBezTo>
                    <a:pt x="1955421" y="45143"/>
                    <a:pt x="1965321" y="69043"/>
                    <a:pt x="1965321" y="93963"/>
                  </a:cubicBezTo>
                  <a:lnTo>
                    <a:pt x="1965321" y="97673"/>
                  </a:lnTo>
                  <a:cubicBezTo>
                    <a:pt x="1965321" y="149567"/>
                    <a:pt x="1923252" y="191636"/>
                    <a:pt x="1871358" y="191636"/>
                  </a:cubicBezTo>
                  <a:lnTo>
                    <a:pt x="93963" y="191636"/>
                  </a:lnTo>
                  <a:cubicBezTo>
                    <a:pt x="42069" y="191636"/>
                    <a:pt x="0" y="149567"/>
                    <a:pt x="0" y="97673"/>
                  </a:cubicBezTo>
                  <a:lnTo>
                    <a:pt x="0" y="93963"/>
                  </a:lnTo>
                  <a:cubicBezTo>
                    <a:pt x="0" y="42069"/>
                    <a:pt x="42069" y="0"/>
                    <a:pt x="93963" y="0"/>
                  </a:cubicBez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965321" cy="229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5356985" y="2683120"/>
            <a:ext cx="7859028" cy="42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b="true" sz="2453">
                <a:solidFill>
                  <a:srgbClr val="082922"/>
                </a:solidFill>
                <a:latin typeface="Arimo Bold"/>
                <a:ea typeface="Arimo Bold"/>
                <a:cs typeface="Arimo Bold"/>
                <a:sym typeface="Arimo Bold"/>
              </a:rPr>
              <a:t>SEQUÊNCIA DIDÁTICA 1: ÁGUA É TUDO, CAPTOU?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D9D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52554" y="557212"/>
            <a:ext cx="1378289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Desigualdade no acesso à água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07813" y="2460894"/>
            <a:ext cx="16472374" cy="6797406"/>
            <a:chOff x="0" y="0"/>
            <a:chExt cx="21963165" cy="90632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2523510" y="1586892"/>
              <a:ext cx="9407152" cy="2521700"/>
              <a:chOff x="0" y="0"/>
              <a:chExt cx="3934157" cy="105459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-1270"/>
                <a:ext cx="3935427" cy="1053328"/>
              </a:xfrm>
              <a:custGeom>
                <a:avLst/>
                <a:gdLst/>
                <a:ahLst/>
                <a:cxnLst/>
                <a:rect r="r" b="b" t="t" l="l"/>
                <a:pathLst>
                  <a:path h="1053328" w="3935427">
                    <a:moveTo>
                      <a:pt x="3923997" y="27940"/>
                    </a:moveTo>
                    <a:cubicBezTo>
                      <a:pt x="3915107" y="24130"/>
                      <a:pt x="3906217" y="21590"/>
                      <a:pt x="3897327" y="21590"/>
                    </a:cubicBezTo>
                    <a:cubicBezTo>
                      <a:pt x="3870657" y="20320"/>
                      <a:pt x="3812521" y="20320"/>
                      <a:pt x="3748166" y="17780"/>
                    </a:cubicBezTo>
                    <a:cubicBezTo>
                      <a:pt x="3601068" y="12700"/>
                      <a:pt x="3457035" y="6350"/>
                      <a:pt x="3309937" y="3810"/>
                    </a:cubicBezTo>
                    <a:cubicBezTo>
                      <a:pt x="3190420" y="1270"/>
                      <a:pt x="3073968" y="3810"/>
                      <a:pt x="2954451" y="2540"/>
                    </a:cubicBezTo>
                    <a:cubicBezTo>
                      <a:pt x="2902354" y="2540"/>
                      <a:pt x="2850257" y="0"/>
                      <a:pt x="2798159" y="2540"/>
                    </a:cubicBezTo>
                    <a:cubicBezTo>
                      <a:pt x="2672513" y="10160"/>
                      <a:pt x="2546868" y="11430"/>
                      <a:pt x="2418157" y="8890"/>
                    </a:cubicBezTo>
                    <a:cubicBezTo>
                      <a:pt x="2353802" y="7620"/>
                      <a:pt x="2289446" y="7620"/>
                      <a:pt x="2225091" y="7620"/>
                    </a:cubicBezTo>
                    <a:cubicBezTo>
                      <a:pt x="2108639" y="7620"/>
                      <a:pt x="1992187" y="7620"/>
                      <a:pt x="1875734" y="6350"/>
                    </a:cubicBezTo>
                    <a:cubicBezTo>
                      <a:pt x="1753153" y="5080"/>
                      <a:pt x="545726" y="2540"/>
                      <a:pt x="426209" y="1270"/>
                    </a:cubicBezTo>
                    <a:cubicBezTo>
                      <a:pt x="328144" y="0"/>
                      <a:pt x="233143" y="1270"/>
                      <a:pt x="135078" y="1270"/>
                    </a:cubicBezTo>
                    <a:cubicBezTo>
                      <a:pt x="67658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96456"/>
                      <a:pt x="16510" y="138825"/>
                      <a:pt x="17780" y="180450"/>
                    </a:cubicBezTo>
                    <a:cubicBezTo>
                      <a:pt x="19050" y="222818"/>
                      <a:pt x="17780" y="265186"/>
                      <a:pt x="16510" y="308298"/>
                    </a:cubicBezTo>
                    <a:cubicBezTo>
                      <a:pt x="15240" y="352153"/>
                      <a:pt x="2540" y="812259"/>
                      <a:pt x="2540" y="856114"/>
                    </a:cubicBezTo>
                    <a:cubicBezTo>
                      <a:pt x="2540" y="899226"/>
                      <a:pt x="1270" y="942338"/>
                      <a:pt x="0" y="985449"/>
                    </a:cubicBezTo>
                    <a:cubicBezTo>
                      <a:pt x="0" y="998718"/>
                      <a:pt x="3810" y="1008878"/>
                      <a:pt x="15240" y="1013958"/>
                    </a:cubicBezTo>
                    <a:cubicBezTo>
                      <a:pt x="22860" y="1017768"/>
                      <a:pt x="31750" y="1020308"/>
                      <a:pt x="40640" y="1021578"/>
                    </a:cubicBezTo>
                    <a:cubicBezTo>
                      <a:pt x="132013" y="1026658"/>
                      <a:pt x="248466" y="1030468"/>
                      <a:pt x="364918" y="1035548"/>
                    </a:cubicBezTo>
                    <a:cubicBezTo>
                      <a:pt x="429273" y="1038088"/>
                      <a:pt x="493629" y="1043168"/>
                      <a:pt x="557984" y="1044438"/>
                    </a:cubicBezTo>
                    <a:cubicBezTo>
                      <a:pt x="665243" y="1046978"/>
                      <a:pt x="1860412" y="1048248"/>
                      <a:pt x="1967670" y="1049518"/>
                    </a:cubicBezTo>
                    <a:cubicBezTo>
                      <a:pt x="1982993" y="1049518"/>
                      <a:pt x="1998316" y="1049518"/>
                      <a:pt x="2013638" y="1049518"/>
                    </a:cubicBezTo>
                    <a:cubicBezTo>
                      <a:pt x="2087187" y="1049518"/>
                      <a:pt x="2163801" y="1048248"/>
                      <a:pt x="2237349" y="1048248"/>
                    </a:cubicBezTo>
                    <a:cubicBezTo>
                      <a:pt x="2323156" y="1048248"/>
                      <a:pt x="2405899" y="1049518"/>
                      <a:pt x="2491706" y="1049518"/>
                    </a:cubicBezTo>
                    <a:cubicBezTo>
                      <a:pt x="2617352" y="1049518"/>
                      <a:pt x="2746062" y="1049518"/>
                      <a:pt x="2871708" y="1049518"/>
                    </a:cubicBezTo>
                    <a:cubicBezTo>
                      <a:pt x="2988160" y="1049518"/>
                      <a:pt x="3104613" y="1050788"/>
                      <a:pt x="3221065" y="1052058"/>
                    </a:cubicBezTo>
                    <a:cubicBezTo>
                      <a:pt x="3273163" y="1052058"/>
                      <a:pt x="3328324" y="1053328"/>
                      <a:pt x="3380421" y="1053328"/>
                    </a:cubicBezTo>
                    <a:cubicBezTo>
                      <a:pt x="3548971" y="1052058"/>
                      <a:pt x="3714455" y="1045708"/>
                      <a:pt x="3874467" y="1045708"/>
                    </a:cubicBezTo>
                    <a:cubicBezTo>
                      <a:pt x="3878277" y="1045708"/>
                      <a:pt x="3883357" y="1043168"/>
                      <a:pt x="3887167" y="1040628"/>
                    </a:cubicBezTo>
                    <a:cubicBezTo>
                      <a:pt x="3892247" y="1036818"/>
                      <a:pt x="3894787" y="1030468"/>
                      <a:pt x="3897327" y="1027928"/>
                    </a:cubicBezTo>
                    <a:cubicBezTo>
                      <a:pt x="3898597" y="980246"/>
                      <a:pt x="3899867" y="949027"/>
                      <a:pt x="3901137" y="917808"/>
                    </a:cubicBezTo>
                    <a:cubicBezTo>
                      <a:pt x="3902407" y="869494"/>
                      <a:pt x="3912567" y="405671"/>
                      <a:pt x="3913837" y="357356"/>
                    </a:cubicBezTo>
                    <a:cubicBezTo>
                      <a:pt x="3913837" y="328367"/>
                      <a:pt x="3915107" y="299378"/>
                      <a:pt x="3916377" y="270390"/>
                    </a:cubicBezTo>
                    <a:cubicBezTo>
                      <a:pt x="3917647" y="239171"/>
                      <a:pt x="3918917" y="207952"/>
                      <a:pt x="3921457" y="176733"/>
                    </a:cubicBezTo>
                    <a:cubicBezTo>
                      <a:pt x="3922727" y="158150"/>
                      <a:pt x="3922727" y="138824"/>
                      <a:pt x="3927807" y="120242"/>
                    </a:cubicBezTo>
                    <a:cubicBezTo>
                      <a:pt x="3932887" y="97943"/>
                      <a:pt x="3935427" y="76387"/>
                      <a:pt x="3934157" y="44450"/>
                    </a:cubicBezTo>
                    <a:cubicBezTo>
                      <a:pt x="3934157" y="38100"/>
                      <a:pt x="3930347" y="30480"/>
                      <a:pt x="3923997" y="27940"/>
                    </a:cubicBezTo>
                    <a:close/>
                  </a:path>
                </a:pathLst>
              </a:custGeom>
              <a:solidFill>
                <a:srgbClr val="EAFA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2523510" y="6976426"/>
              <a:ext cx="9407152" cy="2086782"/>
              <a:chOff x="0" y="0"/>
              <a:chExt cx="3934157" cy="87271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-1270"/>
                <a:ext cx="3935427" cy="871441"/>
              </a:xfrm>
              <a:custGeom>
                <a:avLst/>
                <a:gdLst/>
                <a:ahLst/>
                <a:cxnLst/>
                <a:rect r="r" b="b" t="t" l="l"/>
                <a:pathLst>
                  <a:path h="871441" w="3935427">
                    <a:moveTo>
                      <a:pt x="3923997" y="27940"/>
                    </a:moveTo>
                    <a:cubicBezTo>
                      <a:pt x="3915107" y="24130"/>
                      <a:pt x="3906217" y="21590"/>
                      <a:pt x="3897327" y="21590"/>
                    </a:cubicBezTo>
                    <a:cubicBezTo>
                      <a:pt x="3870657" y="20320"/>
                      <a:pt x="3812521" y="20320"/>
                      <a:pt x="3748166" y="17780"/>
                    </a:cubicBezTo>
                    <a:cubicBezTo>
                      <a:pt x="3601068" y="12700"/>
                      <a:pt x="3457035" y="6350"/>
                      <a:pt x="3309937" y="3810"/>
                    </a:cubicBezTo>
                    <a:cubicBezTo>
                      <a:pt x="3190420" y="1270"/>
                      <a:pt x="3073968" y="3810"/>
                      <a:pt x="2954451" y="2540"/>
                    </a:cubicBezTo>
                    <a:cubicBezTo>
                      <a:pt x="2902354" y="2540"/>
                      <a:pt x="2850257" y="0"/>
                      <a:pt x="2798159" y="2540"/>
                    </a:cubicBezTo>
                    <a:cubicBezTo>
                      <a:pt x="2672513" y="10160"/>
                      <a:pt x="2546868" y="11430"/>
                      <a:pt x="2418157" y="8890"/>
                    </a:cubicBezTo>
                    <a:cubicBezTo>
                      <a:pt x="2353802" y="7620"/>
                      <a:pt x="2289446" y="7620"/>
                      <a:pt x="2225091" y="7620"/>
                    </a:cubicBezTo>
                    <a:cubicBezTo>
                      <a:pt x="2108639" y="7620"/>
                      <a:pt x="1992187" y="7620"/>
                      <a:pt x="1875734" y="6350"/>
                    </a:cubicBezTo>
                    <a:cubicBezTo>
                      <a:pt x="1753153" y="5080"/>
                      <a:pt x="545726" y="2540"/>
                      <a:pt x="426209" y="1270"/>
                    </a:cubicBezTo>
                    <a:cubicBezTo>
                      <a:pt x="328144" y="0"/>
                      <a:pt x="233143" y="1270"/>
                      <a:pt x="135078" y="1270"/>
                    </a:cubicBezTo>
                    <a:cubicBezTo>
                      <a:pt x="67658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90441"/>
                      <a:pt x="16510" y="124471"/>
                      <a:pt x="17780" y="157903"/>
                    </a:cubicBezTo>
                    <a:cubicBezTo>
                      <a:pt x="19050" y="191933"/>
                      <a:pt x="17780" y="225962"/>
                      <a:pt x="16510" y="260589"/>
                    </a:cubicBezTo>
                    <a:cubicBezTo>
                      <a:pt x="15240" y="295812"/>
                      <a:pt x="2540" y="665360"/>
                      <a:pt x="2540" y="700584"/>
                    </a:cubicBezTo>
                    <a:cubicBezTo>
                      <a:pt x="2540" y="735210"/>
                      <a:pt x="1270" y="769837"/>
                      <a:pt x="0" y="804463"/>
                    </a:cubicBezTo>
                    <a:cubicBezTo>
                      <a:pt x="0" y="816831"/>
                      <a:pt x="3810" y="826991"/>
                      <a:pt x="15240" y="832071"/>
                    </a:cubicBezTo>
                    <a:cubicBezTo>
                      <a:pt x="22860" y="835881"/>
                      <a:pt x="31750" y="838421"/>
                      <a:pt x="40640" y="839691"/>
                    </a:cubicBezTo>
                    <a:cubicBezTo>
                      <a:pt x="132013" y="844771"/>
                      <a:pt x="248466" y="848581"/>
                      <a:pt x="364918" y="853661"/>
                    </a:cubicBezTo>
                    <a:cubicBezTo>
                      <a:pt x="429273" y="856201"/>
                      <a:pt x="493629" y="861281"/>
                      <a:pt x="557984" y="862551"/>
                    </a:cubicBezTo>
                    <a:cubicBezTo>
                      <a:pt x="665243" y="865091"/>
                      <a:pt x="1860412" y="866361"/>
                      <a:pt x="1967670" y="867631"/>
                    </a:cubicBezTo>
                    <a:cubicBezTo>
                      <a:pt x="1982993" y="867631"/>
                      <a:pt x="1998316" y="867631"/>
                      <a:pt x="2013638" y="867631"/>
                    </a:cubicBezTo>
                    <a:cubicBezTo>
                      <a:pt x="2087187" y="867631"/>
                      <a:pt x="2163801" y="866361"/>
                      <a:pt x="2237349" y="866361"/>
                    </a:cubicBezTo>
                    <a:cubicBezTo>
                      <a:pt x="2323156" y="866361"/>
                      <a:pt x="2405899" y="867631"/>
                      <a:pt x="2491706" y="867631"/>
                    </a:cubicBezTo>
                    <a:cubicBezTo>
                      <a:pt x="2617352" y="867631"/>
                      <a:pt x="2746062" y="867631"/>
                      <a:pt x="2871708" y="867631"/>
                    </a:cubicBezTo>
                    <a:cubicBezTo>
                      <a:pt x="2988160" y="867631"/>
                      <a:pt x="3104613" y="868901"/>
                      <a:pt x="3221065" y="870171"/>
                    </a:cubicBezTo>
                    <a:cubicBezTo>
                      <a:pt x="3273163" y="870171"/>
                      <a:pt x="3328324" y="871441"/>
                      <a:pt x="3380421" y="871441"/>
                    </a:cubicBezTo>
                    <a:cubicBezTo>
                      <a:pt x="3548971" y="870171"/>
                      <a:pt x="3714455" y="863821"/>
                      <a:pt x="3874467" y="863821"/>
                    </a:cubicBezTo>
                    <a:cubicBezTo>
                      <a:pt x="3878277" y="863821"/>
                      <a:pt x="3883357" y="861281"/>
                      <a:pt x="3887167" y="858741"/>
                    </a:cubicBezTo>
                    <a:cubicBezTo>
                      <a:pt x="3892247" y="854931"/>
                      <a:pt x="3894787" y="848581"/>
                      <a:pt x="3897327" y="846041"/>
                    </a:cubicBezTo>
                    <a:cubicBezTo>
                      <a:pt x="3898597" y="800284"/>
                      <a:pt x="3899867" y="775210"/>
                      <a:pt x="3901137" y="750135"/>
                    </a:cubicBezTo>
                    <a:cubicBezTo>
                      <a:pt x="3902407" y="711330"/>
                      <a:pt x="3912567" y="338797"/>
                      <a:pt x="3913837" y="299991"/>
                    </a:cubicBezTo>
                    <a:cubicBezTo>
                      <a:pt x="3913837" y="276708"/>
                      <a:pt x="3915107" y="253425"/>
                      <a:pt x="3916377" y="230141"/>
                    </a:cubicBezTo>
                    <a:cubicBezTo>
                      <a:pt x="3917647" y="205067"/>
                      <a:pt x="3918917" y="179993"/>
                      <a:pt x="3921457" y="154918"/>
                    </a:cubicBezTo>
                    <a:cubicBezTo>
                      <a:pt x="3922727" y="139993"/>
                      <a:pt x="3922727" y="124471"/>
                      <a:pt x="3927807" y="109546"/>
                    </a:cubicBezTo>
                    <a:cubicBezTo>
                      <a:pt x="3932887" y="91635"/>
                      <a:pt x="3935427" y="74322"/>
                      <a:pt x="3934157" y="44450"/>
                    </a:cubicBezTo>
                    <a:cubicBezTo>
                      <a:pt x="3934157" y="38100"/>
                      <a:pt x="3930347" y="30480"/>
                      <a:pt x="3923997" y="27940"/>
                    </a:cubicBezTo>
                    <a:close/>
                  </a:path>
                </a:pathLst>
              </a:custGeom>
              <a:solidFill>
                <a:srgbClr val="EAFA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6892"/>
              <a:ext cx="9407152" cy="2521700"/>
              <a:chOff x="0" y="0"/>
              <a:chExt cx="3934157" cy="105459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-1270"/>
                <a:ext cx="3935427" cy="1053328"/>
              </a:xfrm>
              <a:custGeom>
                <a:avLst/>
                <a:gdLst/>
                <a:ahLst/>
                <a:cxnLst/>
                <a:rect r="r" b="b" t="t" l="l"/>
                <a:pathLst>
                  <a:path h="1053328" w="3935427">
                    <a:moveTo>
                      <a:pt x="3923997" y="27940"/>
                    </a:moveTo>
                    <a:cubicBezTo>
                      <a:pt x="3915107" y="24130"/>
                      <a:pt x="3906217" y="21590"/>
                      <a:pt x="3897327" y="21590"/>
                    </a:cubicBezTo>
                    <a:cubicBezTo>
                      <a:pt x="3870657" y="20320"/>
                      <a:pt x="3812521" y="20320"/>
                      <a:pt x="3748166" y="17780"/>
                    </a:cubicBezTo>
                    <a:cubicBezTo>
                      <a:pt x="3601068" y="12700"/>
                      <a:pt x="3457035" y="6350"/>
                      <a:pt x="3309937" y="3810"/>
                    </a:cubicBezTo>
                    <a:cubicBezTo>
                      <a:pt x="3190420" y="1270"/>
                      <a:pt x="3073968" y="3810"/>
                      <a:pt x="2954451" y="2540"/>
                    </a:cubicBezTo>
                    <a:cubicBezTo>
                      <a:pt x="2902354" y="2540"/>
                      <a:pt x="2850257" y="0"/>
                      <a:pt x="2798159" y="2540"/>
                    </a:cubicBezTo>
                    <a:cubicBezTo>
                      <a:pt x="2672513" y="10160"/>
                      <a:pt x="2546868" y="11430"/>
                      <a:pt x="2418157" y="8890"/>
                    </a:cubicBezTo>
                    <a:cubicBezTo>
                      <a:pt x="2353802" y="7620"/>
                      <a:pt x="2289446" y="7620"/>
                      <a:pt x="2225091" y="7620"/>
                    </a:cubicBezTo>
                    <a:cubicBezTo>
                      <a:pt x="2108639" y="7620"/>
                      <a:pt x="1992187" y="7620"/>
                      <a:pt x="1875734" y="6350"/>
                    </a:cubicBezTo>
                    <a:cubicBezTo>
                      <a:pt x="1753153" y="5080"/>
                      <a:pt x="545726" y="2540"/>
                      <a:pt x="426209" y="1270"/>
                    </a:cubicBezTo>
                    <a:cubicBezTo>
                      <a:pt x="328144" y="0"/>
                      <a:pt x="233143" y="1270"/>
                      <a:pt x="135078" y="1270"/>
                    </a:cubicBezTo>
                    <a:cubicBezTo>
                      <a:pt x="67658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96456"/>
                      <a:pt x="16510" y="138825"/>
                      <a:pt x="17780" y="180450"/>
                    </a:cubicBezTo>
                    <a:cubicBezTo>
                      <a:pt x="19050" y="222818"/>
                      <a:pt x="17780" y="265186"/>
                      <a:pt x="16510" y="308298"/>
                    </a:cubicBezTo>
                    <a:cubicBezTo>
                      <a:pt x="15240" y="352153"/>
                      <a:pt x="2540" y="812259"/>
                      <a:pt x="2540" y="856114"/>
                    </a:cubicBezTo>
                    <a:cubicBezTo>
                      <a:pt x="2540" y="899226"/>
                      <a:pt x="1270" y="942338"/>
                      <a:pt x="0" y="985449"/>
                    </a:cubicBezTo>
                    <a:cubicBezTo>
                      <a:pt x="0" y="998718"/>
                      <a:pt x="3810" y="1008878"/>
                      <a:pt x="15240" y="1013958"/>
                    </a:cubicBezTo>
                    <a:cubicBezTo>
                      <a:pt x="22860" y="1017768"/>
                      <a:pt x="31750" y="1020308"/>
                      <a:pt x="40640" y="1021578"/>
                    </a:cubicBezTo>
                    <a:cubicBezTo>
                      <a:pt x="132013" y="1026658"/>
                      <a:pt x="248466" y="1030468"/>
                      <a:pt x="364918" y="1035548"/>
                    </a:cubicBezTo>
                    <a:cubicBezTo>
                      <a:pt x="429273" y="1038088"/>
                      <a:pt x="493629" y="1043168"/>
                      <a:pt x="557984" y="1044438"/>
                    </a:cubicBezTo>
                    <a:cubicBezTo>
                      <a:pt x="665243" y="1046978"/>
                      <a:pt x="1860412" y="1048248"/>
                      <a:pt x="1967670" y="1049518"/>
                    </a:cubicBezTo>
                    <a:cubicBezTo>
                      <a:pt x="1982993" y="1049518"/>
                      <a:pt x="1998316" y="1049518"/>
                      <a:pt x="2013638" y="1049518"/>
                    </a:cubicBezTo>
                    <a:cubicBezTo>
                      <a:pt x="2087187" y="1049518"/>
                      <a:pt x="2163801" y="1048248"/>
                      <a:pt x="2237349" y="1048248"/>
                    </a:cubicBezTo>
                    <a:cubicBezTo>
                      <a:pt x="2323156" y="1048248"/>
                      <a:pt x="2405899" y="1049518"/>
                      <a:pt x="2491706" y="1049518"/>
                    </a:cubicBezTo>
                    <a:cubicBezTo>
                      <a:pt x="2617352" y="1049518"/>
                      <a:pt x="2746062" y="1049518"/>
                      <a:pt x="2871708" y="1049518"/>
                    </a:cubicBezTo>
                    <a:cubicBezTo>
                      <a:pt x="2988160" y="1049518"/>
                      <a:pt x="3104613" y="1050788"/>
                      <a:pt x="3221065" y="1052058"/>
                    </a:cubicBezTo>
                    <a:cubicBezTo>
                      <a:pt x="3273163" y="1052058"/>
                      <a:pt x="3328324" y="1053328"/>
                      <a:pt x="3380421" y="1053328"/>
                    </a:cubicBezTo>
                    <a:cubicBezTo>
                      <a:pt x="3548971" y="1052058"/>
                      <a:pt x="3714455" y="1045708"/>
                      <a:pt x="3874467" y="1045708"/>
                    </a:cubicBezTo>
                    <a:cubicBezTo>
                      <a:pt x="3878277" y="1045708"/>
                      <a:pt x="3883357" y="1043168"/>
                      <a:pt x="3887167" y="1040628"/>
                    </a:cubicBezTo>
                    <a:cubicBezTo>
                      <a:pt x="3892247" y="1036818"/>
                      <a:pt x="3894787" y="1030468"/>
                      <a:pt x="3897327" y="1027928"/>
                    </a:cubicBezTo>
                    <a:cubicBezTo>
                      <a:pt x="3898597" y="980246"/>
                      <a:pt x="3899867" y="949027"/>
                      <a:pt x="3901137" y="917808"/>
                    </a:cubicBezTo>
                    <a:cubicBezTo>
                      <a:pt x="3902407" y="869494"/>
                      <a:pt x="3912567" y="405671"/>
                      <a:pt x="3913837" y="357356"/>
                    </a:cubicBezTo>
                    <a:cubicBezTo>
                      <a:pt x="3913837" y="328367"/>
                      <a:pt x="3915107" y="299378"/>
                      <a:pt x="3916377" y="270390"/>
                    </a:cubicBezTo>
                    <a:cubicBezTo>
                      <a:pt x="3917647" y="239171"/>
                      <a:pt x="3918917" y="207952"/>
                      <a:pt x="3921457" y="176733"/>
                    </a:cubicBezTo>
                    <a:cubicBezTo>
                      <a:pt x="3922727" y="158150"/>
                      <a:pt x="3922727" y="138824"/>
                      <a:pt x="3927807" y="120242"/>
                    </a:cubicBezTo>
                    <a:cubicBezTo>
                      <a:pt x="3932887" y="97943"/>
                      <a:pt x="3935427" y="76387"/>
                      <a:pt x="3934157" y="44450"/>
                    </a:cubicBezTo>
                    <a:cubicBezTo>
                      <a:pt x="3934157" y="38100"/>
                      <a:pt x="3930347" y="30480"/>
                      <a:pt x="3923997" y="27940"/>
                    </a:cubicBezTo>
                    <a:close/>
                  </a:path>
                </a:pathLst>
              </a:custGeom>
              <a:solidFill>
                <a:srgbClr val="EAFA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6976426"/>
              <a:ext cx="9407152" cy="1644124"/>
              <a:chOff x="0" y="0"/>
              <a:chExt cx="3934157" cy="68758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-1270"/>
                <a:ext cx="3935427" cy="686318"/>
              </a:xfrm>
              <a:custGeom>
                <a:avLst/>
                <a:gdLst/>
                <a:ahLst/>
                <a:cxnLst/>
                <a:rect r="r" b="b" t="t" l="l"/>
                <a:pathLst>
                  <a:path h="686318" w="3935427">
                    <a:moveTo>
                      <a:pt x="3923997" y="27940"/>
                    </a:moveTo>
                    <a:cubicBezTo>
                      <a:pt x="3915107" y="24130"/>
                      <a:pt x="3906217" y="21590"/>
                      <a:pt x="3897327" y="21590"/>
                    </a:cubicBezTo>
                    <a:cubicBezTo>
                      <a:pt x="3870657" y="20320"/>
                      <a:pt x="3812521" y="20320"/>
                      <a:pt x="3748166" y="17780"/>
                    </a:cubicBezTo>
                    <a:cubicBezTo>
                      <a:pt x="3601068" y="12700"/>
                      <a:pt x="3457035" y="6350"/>
                      <a:pt x="3309937" y="3810"/>
                    </a:cubicBezTo>
                    <a:cubicBezTo>
                      <a:pt x="3190420" y="1270"/>
                      <a:pt x="3073968" y="3810"/>
                      <a:pt x="2954451" y="2540"/>
                    </a:cubicBezTo>
                    <a:cubicBezTo>
                      <a:pt x="2902354" y="2540"/>
                      <a:pt x="2850257" y="0"/>
                      <a:pt x="2798159" y="2540"/>
                    </a:cubicBezTo>
                    <a:cubicBezTo>
                      <a:pt x="2672513" y="10160"/>
                      <a:pt x="2546868" y="11430"/>
                      <a:pt x="2418157" y="8890"/>
                    </a:cubicBezTo>
                    <a:cubicBezTo>
                      <a:pt x="2353802" y="7620"/>
                      <a:pt x="2289446" y="7620"/>
                      <a:pt x="2225091" y="7620"/>
                    </a:cubicBezTo>
                    <a:cubicBezTo>
                      <a:pt x="2108639" y="7620"/>
                      <a:pt x="1992187" y="7620"/>
                      <a:pt x="1875734" y="6350"/>
                    </a:cubicBezTo>
                    <a:cubicBezTo>
                      <a:pt x="1753153" y="5080"/>
                      <a:pt x="545726" y="2540"/>
                      <a:pt x="426209" y="1270"/>
                    </a:cubicBezTo>
                    <a:cubicBezTo>
                      <a:pt x="328144" y="0"/>
                      <a:pt x="233143" y="1270"/>
                      <a:pt x="135078" y="1270"/>
                    </a:cubicBezTo>
                    <a:cubicBezTo>
                      <a:pt x="67658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84320"/>
                      <a:pt x="16510" y="109862"/>
                      <a:pt x="17780" y="134956"/>
                    </a:cubicBezTo>
                    <a:cubicBezTo>
                      <a:pt x="19050" y="160498"/>
                      <a:pt x="17780" y="186040"/>
                      <a:pt x="16510" y="212030"/>
                    </a:cubicBezTo>
                    <a:cubicBezTo>
                      <a:pt x="15240" y="238469"/>
                      <a:pt x="2540" y="515847"/>
                      <a:pt x="2540" y="542285"/>
                    </a:cubicBezTo>
                    <a:cubicBezTo>
                      <a:pt x="2540" y="568276"/>
                      <a:pt x="1270" y="594266"/>
                      <a:pt x="0" y="620256"/>
                    </a:cubicBezTo>
                    <a:cubicBezTo>
                      <a:pt x="0" y="631708"/>
                      <a:pt x="3810" y="641868"/>
                      <a:pt x="15240" y="646948"/>
                    </a:cubicBezTo>
                    <a:cubicBezTo>
                      <a:pt x="22860" y="650758"/>
                      <a:pt x="31750" y="653298"/>
                      <a:pt x="40640" y="654568"/>
                    </a:cubicBezTo>
                    <a:cubicBezTo>
                      <a:pt x="132013" y="659648"/>
                      <a:pt x="248466" y="663458"/>
                      <a:pt x="364918" y="668538"/>
                    </a:cubicBezTo>
                    <a:cubicBezTo>
                      <a:pt x="429273" y="671078"/>
                      <a:pt x="493629" y="676158"/>
                      <a:pt x="557984" y="677428"/>
                    </a:cubicBezTo>
                    <a:cubicBezTo>
                      <a:pt x="665243" y="679968"/>
                      <a:pt x="1860412" y="681238"/>
                      <a:pt x="1967670" y="682508"/>
                    </a:cubicBezTo>
                    <a:cubicBezTo>
                      <a:pt x="1982993" y="682508"/>
                      <a:pt x="1998316" y="682508"/>
                      <a:pt x="2013638" y="682508"/>
                    </a:cubicBezTo>
                    <a:cubicBezTo>
                      <a:pt x="2087187" y="682508"/>
                      <a:pt x="2163801" y="681238"/>
                      <a:pt x="2237349" y="681238"/>
                    </a:cubicBezTo>
                    <a:cubicBezTo>
                      <a:pt x="2323156" y="681238"/>
                      <a:pt x="2405899" y="682508"/>
                      <a:pt x="2491706" y="682508"/>
                    </a:cubicBezTo>
                    <a:cubicBezTo>
                      <a:pt x="2617352" y="682508"/>
                      <a:pt x="2746062" y="682508"/>
                      <a:pt x="2871708" y="682508"/>
                    </a:cubicBezTo>
                    <a:cubicBezTo>
                      <a:pt x="2988160" y="682508"/>
                      <a:pt x="3104613" y="683778"/>
                      <a:pt x="3221065" y="685048"/>
                    </a:cubicBezTo>
                    <a:cubicBezTo>
                      <a:pt x="3273163" y="685048"/>
                      <a:pt x="3328324" y="686318"/>
                      <a:pt x="3380421" y="686318"/>
                    </a:cubicBezTo>
                    <a:cubicBezTo>
                      <a:pt x="3548971" y="685048"/>
                      <a:pt x="3714455" y="678698"/>
                      <a:pt x="3874467" y="678698"/>
                    </a:cubicBezTo>
                    <a:cubicBezTo>
                      <a:pt x="3878277" y="678698"/>
                      <a:pt x="3883357" y="676158"/>
                      <a:pt x="3887167" y="673618"/>
                    </a:cubicBezTo>
                    <a:cubicBezTo>
                      <a:pt x="3892247" y="669808"/>
                      <a:pt x="3894787" y="663458"/>
                      <a:pt x="3897327" y="660918"/>
                    </a:cubicBezTo>
                    <a:cubicBezTo>
                      <a:pt x="3898597" y="617119"/>
                      <a:pt x="3899867" y="598299"/>
                      <a:pt x="3901137" y="579478"/>
                    </a:cubicBezTo>
                    <a:cubicBezTo>
                      <a:pt x="3902407" y="550351"/>
                      <a:pt x="3912567" y="270732"/>
                      <a:pt x="3913837" y="241605"/>
                    </a:cubicBezTo>
                    <a:cubicBezTo>
                      <a:pt x="3913837" y="224129"/>
                      <a:pt x="3915107" y="206653"/>
                      <a:pt x="3916377" y="189177"/>
                    </a:cubicBezTo>
                    <a:cubicBezTo>
                      <a:pt x="3917647" y="170356"/>
                      <a:pt x="3918917" y="151536"/>
                      <a:pt x="3921457" y="132715"/>
                    </a:cubicBezTo>
                    <a:cubicBezTo>
                      <a:pt x="3922727" y="121513"/>
                      <a:pt x="3922727" y="109862"/>
                      <a:pt x="3927807" y="98659"/>
                    </a:cubicBezTo>
                    <a:cubicBezTo>
                      <a:pt x="3932887" y="85216"/>
                      <a:pt x="3935427" y="72221"/>
                      <a:pt x="3934157" y="44450"/>
                    </a:cubicBezTo>
                    <a:cubicBezTo>
                      <a:pt x="3934157" y="38100"/>
                      <a:pt x="3930347" y="30480"/>
                      <a:pt x="3923997" y="27940"/>
                    </a:cubicBezTo>
                    <a:close/>
                  </a:path>
                </a:pathLst>
              </a:custGeom>
              <a:solidFill>
                <a:srgbClr val="EAFA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5387240"/>
              <a:ext cx="9407152" cy="1028092"/>
              <a:chOff x="0" y="0"/>
              <a:chExt cx="1858203" cy="20308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58203" cy="203080"/>
              </a:xfrm>
              <a:custGeom>
                <a:avLst/>
                <a:gdLst/>
                <a:ahLst/>
                <a:cxnLst/>
                <a:rect r="r" b="b" t="t" l="l"/>
                <a:pathLst>
                  <a:path h="203080" w="1858203">
                    <a:moveTo>
                      <a:pt x="15362" y="0"/>
                    </a:moveTo>
                    <a:lnTo>
                      <a:pt x="1842841" y="0"/>
                    </a:lnTo>
                    <a:cubicBezTo>
                      <a:pt x="1851325" y="0"/>
                      <a:pt x="1858203" y="6878"/>
                      <a:pt x="1858203" y="15362"/>
                    </a:cubicBezTo>
                    <a:lnTo>
                      <a:pt x="1858203" y="187718"/>
                    </a:lnTo>
                    <a:cubicBezTo>
                      <a:pt x="1858203" y="196202"/>
                      <a:pt x="1851325" y="203080"/>
                      <a:pt x="1842841" y="203080"/>
                    </a:cubicBezTo>
                    <a:lnTo>
                      <a:pt x="15362" y="203080"/>
                    </a:lnTo>
                    <a:cubicBezTo>
                      <a:pt x="6878" y="203080"/>
                      <a:pt x="0" y="196202"/>
                      <a:pt x="0" y="187718"/>
                    </a:cubicBezTo>
                    <a:lnTo>
                      <a:pt x="0" y="15362"/>
                    </a:lnTo>
                    <a:cubicBezTo>
                      <a:pt x="0" y="6878"/>
                      <a:pt x="6878" y="0"/>
                      <a:pt x="15362" y="0"/>
                    </a:cubicBezTo>
                    <a:close/>
                  </a:path>
                </a:pathLst>
              </a:custGeom>
              <a:solidFill>
                <a:srgbClr val="77CFF1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9525"/>
                <a:ext cx="1858203" cy="212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2832287" y="2019067"/>
              <a:ext cx="8854605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de pessoas ainda não têm</a:t>
              </a:r>
              <a:r>
                <a:rPr lang="en-US" sz="26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 acesso a serviços básicos de água potável, um desafio persistente em diversas partes do mundo.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2832287" y="7256353"/>
              <a:ext cx="8789599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5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de pessoas vivem em áreas com esc</a:t>
              </a:r>
              <a:r>
                <a:rPr lang="en-US" sz="25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assez hídrica extrema no Sul da Ásia, um epicentro da crise global da água.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08777" y="2019067"/>
              <a:ext cx="8854605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de</a:t>
              </a:r>
              <a:r>
                <a:rPr lang="en-US" sz="26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 pessoas não têm acesso a serviços de água potável gerenciados com segurança, segundo dados da OMS/UNICEF (2023).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8777" y="7256353"/>
              <a:ext cx="8789599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5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da população na África Subsaariana não possui acesso básico, gastando horas buscando água.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0" y="5387240"/>
              <a:ext cx="3459142" cy="1028092"/>
              <a:chOff x="0" y="0"/>
              <a:chExt cx="683287" cy="20308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83287" cy="203080"/>
              </a:xfrm>
              <a:custGeom>
                <a:avLst/>
                <a:gdLst/>
                <a:ahLst/>
                <a:cxnLst/>
                <a:rect r="r" b="b" t="t" l="l"/>
                <a:pathLst>
                  <a:path h="203080" w="683287">
                    <a:moveTo>
                      <a:pt x="41778" y="0"/>
                    </a:moveTo>
                    <a:lnTo>
                      <a:pt x="641509" y="0"/>
                    </a:lnTo>
                    <a:cubicBezTo>
                      <a:pt x="664583" y="0"/>
                      <a:pt x="683287" y="18705"/>
                      <a:pt x="683287" y="41778"/>
                    </a:cubicBezTo>
                    <a:lnTo>
                      <a:pt x="683287" y="161302"/>
                    </a:lnTo>
                    <a:cubicBezTo>
                      <a:pt x="683287" y="184375"/>
                      <a:pt x="664583" y="203080"/>
                      <a:pt x="641509" y="203080"/>
                    </a:cubicBezTo>
                    <a:lnTo>
                      <a:pt x="41778" y="203080"/>
                    </a:lnTo>
                    <a:cubicBezTo>
                      <a:pt x="18705" y="203080"/>
                      <a:pt x="0" y="184375"/>
                      <a:pt x="0" y="161302"/>
                    </a:cubicBezTo>
                    <a:lnTo>
                      <a:pt x="0" y="41778"/>
                    </a:lnTo>
                    <a:cubicBezTo>
                      <a:pt x="0" y="18705"/>
                      <a:pt x="18705" y="0"/>
                      <a:pt x="41778" y="0"/>
                    </a:cubicBezTo>
                    <a:close/>
                  </a:path>
                </a:pathLst>
              </a:custGeom>
              <a:solidFill>
                <a:srgbClr val="2F4556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9525"/>
                <a:ext cx="683287" cy="212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80747" y="5558386"/>
              <a:ext cx="229764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40%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0"/>
              <a:ext cx="9407152" cy="1028092"/>
              <a:chOff x="0" y="0"/>
              <a:chExt cx="1858203" cy="20308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858203" cy="203080"/>
              </a:xfrm>
              <a:custGeom>
                <a:avLst/>
                <a:gdLst/>
                <a:ahLst/>
                <a:cxnLst/>
                <a:rect r="r" b="b" t="t" l="l"/>
                <a:pathLst>
                  <a:path h="203080" w="1858203">
                    <a:moveTo>
                      <a:pt x="15362" y="0"/>
                    </a:moveTo>
                    <a:lnTo>
                      <a:pt x="1842841" y="0"/>
                    </a:lnTo>
                    <a:cubicBezTo>
                      <a:pt x="1851325" y="0"/>
                      <a:pt x="1858203" y="6878"/>
                      <a:pt x="1858203" y="15362"/>
                    </a:cubicBezTo>
                    <a:lnTo>
                      <a:pt x="1858203" y="187718"/>
                    </a:lnTo>
                    <a:cubicBezTo>
                      <a:pt x="1858203" y="196202"/>
                      <a:pt x="1851325" y="203080"/>
                      <a:pt x="1842841" y="203080"/>
                    </a:cubicBezTo>
                    <a:lnTo>
                      <a:pt x="15362" y="203080"/>
                    </a:lnTo>
                    <a:cubicBezTo>
                      <a:pt x="6878" y="203080"/>
                      <a:pt x="0" y="196202"/>
                      <a:pt x="0" y="187718"/>
                    </a:cubicBezTo>
                    <a:lnTo>
                      <a:pt x="0" y="15362"/>
                    </a:lnTo>
                    <a:cubicBezTo>
                      <a:pt x="0" y="6878"/>
                      <a:pt x="6878" y="0"/>
                      <a:pt x="15362" y="0"/>
                    </a:cubicBezTo>
                    <a:close/>
                  </a:path>
                </a:pathLst>
              </a:custGeom>
              <a:solidFill>
                <a:srgbClr val="77CFF1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9525"/>
                <a:ext cx="1858203" cy="212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8822102" cy="1028092"/>
              <a:chOff x="0" y="0"/>
              <a:chExt cx="1742637" cy="20308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42637" cy="203080"/>
              </a:xfrm>
              <a:custGeom>
                <a:avLst/>
                <a:gdLst/>
                <a:ahLst/>
                <a:cxnLst/>
                <a:rect r="r" b="b" t="t" l="l"/>
                <a:pathLst>
                  <a:path h="203080" w="1742637">
                    <a:moveTo>
                      <a:pt x="16381" y="0"/>
                    </a:moveTo>
                    <a:lnTo>
                      <a:pt x="1726256" y="0"/>
                    </a:lnTo>
                    <a:cubicBezTo>
                      <a:pt x="1735303" y="0"/>
                      <a:pt x="1742637" y="7334"/>
                      <a:pt x="1742637" y="16381"/>
                    </a:cubicBezTo>
                    <a:lnTo>
                      <a:pt x="1742637" y="186699"/>
                    </a:lnTo>
                    <a:cubicBezTo>
                      <a:pt x="1742637" y="195746"/>
                      <a:pt x="1735303" y="203080"/>
                      <a:pt x="1726256" y="203080"/>
                    </a:cubicBezTo>
                    <a:lnTo>
                      <a:pt x="16381" y="203080"/>
                    </a:lnTo>
                    <a:cubicBezTo>
                      <a:pt x="7334" y="203080"/>
                      <a:pt x="0" y="195746"/>
                      <a:pt x="0" y="186699"/>
                    </a:cubicBezTo>
                    <a:lnTo>
                      <a:pt x="0" y="16381"/>
                    </a:lnTo>
                    <a:cubicBezTo>
                      <a:pt x="0" y="7334"/>
                      <a:pt x="7334" y="0"/>
                      <a:pt x="16381" y="0"/>
                    </a:cubicBezTo>
                    <a:close/>
                  </a:path>
                </a:pathLst>
              </a:custGeom>
              <a:solidFill>
                <a:srgbClr val="2F4556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9525"/>
                <a:ext cx="1742637" cy="212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534428" y="171146"/>
              <a:ext cx="7693110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+ DE 2 BILHÕES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12556013" y="0"/>
              <a:ext cx="9407152" cy="1028092"/>
              <a:chOff x="0" y="0"/>
              <a:chExt cx="1858203" cy="20308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858203" cy="203080"/>
              </a:xfrm>
              <a:custGeom>
                <a:avLst/>
                <a:gdLst/>
                <a:ahLst/>
                <a:cxnLst/>
                <a:rect r="r" b="b" t="t" l="l"/>
                <a:pathLst>
                  <a:path h="203080" w="1858203">
                    <a:moveTo>
                      <a:pt x="15362" y="0"/>
                    </a:moveTo>
                    <a:lnTo>
                      <a:pt x="1842841" y="0"/>
                    </a:lnTo>
                    <a:cubicBezTo>
                      <a:pt x="1851325" y="0"/>
                      <a:pt x="1858203" y="6878"/>
                      <a:pt x="1858203" y="15362"/>
                    </a:cubicBezTo>
                    <a:lnTo>
                      <a:pt x="1858203" y="187718"/>
                    </a:lnTo>
                    <a:cubicBezTo>
                      <a:pt x="1858203" y="196202"/>
                      <a:pt x="1851325" y="203080"/>
                      <a:pt x="1842841" y="203080"/>
                    </a:cubicBezTo>
                    <a:lnTo>
                      <a:pt x="15362" y="203080"/>
                    </a:lnTo>
                    <a:cubicBezTo>
                      <a:pt x="6878" y="203080"/>
                      <a:pt x="0" y="196202"/>
                      <a:pt x="0" y="187718"/>
                    </a:cubicBezTo>
                    <a:lnTo>
                      <a:pt x="0" y="15362"/>
                    </a:lnTo>
                    <a:cubicBezTo>
                      <a:pt x="0" y="6878"/>
                      <a:pt x="6878" y="0"/>
                      <a:pt x="15362" y="0"/>
                    </a:cubicBezTo>
                    <a:close/>
                  </a:path>
                </a:pathLst>
              </a:custGeom>
              <a:solidFill>
                <a:srgbClr val="77CFF1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9525"/>
                <a:ext cx="1858203" cy="212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2556013" y="0"/>
              <a:ext cx="6802925" cy="1028092"/>
              <a:chOff x="0" y="0"/>
              <a:chExt cx="1343788" cy="20308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343788" cy="203080"/>
              </a:xfrm>
              <a:custGeom>
                <a:avLst/>
                <a:gdLst/>
                <a:ahLst/>
                <a:cxnLst/>
                <a:rect r="r" b="b" t="t" l="l"/>
                <a:pathLst>
                  <a:path h="203080" w="1343788">
                    <a:moveTo>
                      <a:pt x="21243" y="0"/>
                    </a:moveTo>
                    <a:lnTo>
                      <a:pt x="1322544" y="0"/>
                    </a:lnTo>
                    <a:cubicBezTo>
                      <a:pt x="1334277" y="0"/>
                      <a:pt x="1343788" y="9511"/>
                      <a:pt x="1343788" y="21243"/>
                    </a:cubicBezTo>
                    <a:lnTo>
                      <a:pt x="1343788" y="181837"/>
                    </a:lnTo>
                    <a:cubicBezTo>
                      <a:pt x="1343788" y="193569"/>
                      <a:pt x="1334277" y="203080"/>
                      <a:pt x="1322544" y="203080"/>
                    </a:cubicBezTo>
                    <a:lnTo>
                      <a:pt x="21243" y="203080"/>
                    </a:lnTo>
                    <a:cubicBezTo>
                      <a:pt x="9511" y="203080"/>
                      <a:pt x="0" y="193569"/>
                      <a:pt x="0" y="181837"/>
                    </a:cubicBezTo>
                    <a:lnTo>
                      <a:pt x="0" y="21243"/>
                    </a:lnTo>
                    <a:cubicBezTo>
                      <a:pt x="0" y="9511"/>
                      <a:pt x="9511" y="0"/>
                      <a:pt x="21243" y="0"/>
                    </a:cubicBezTo>
                    <a:close/>
                  </a:path>
                </a:pathLst>
              </a:custGeom>
              <a:solidFill>
                <a:srgbClr val="2F4556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9525"/>
                <a:ext cx="1343788" cy="212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12846387" y="171146"/>
              <a:ext cx="622217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~ 700 MILHÕES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12556013" y="5556392"/>
              <a:ext cx="9407152" cy="1028092"/>
              <a:chOff x="0" y="0"/>
              <a:chExt cx="1858203" cy="20308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858203" cy="203080"/>
              </a:xfrm>
              <a:custGeom>
                <a:avLst/>
                <a:gdLst/>
                <a:ahLst/>
                <a:cxnLst/>
                <a:rect r="r" b="b" t="t" l="l"/>
                <a:pathLst>
                  <a:path h="203080" w="1858203">
                    <a:moveTo>
                      <a:pt x="15362" y="0"/>
                    </a:moveTo>
                    <a:lnTo>
                      <a:pt x="1842841" y="0"/>
                    </a:lnTo>
                    <a:cubicBezTo>
                      <a:pt x="1851325" y="0"/>
                      <a:pt x="1858203" y="6878"/>
                      <a:pt x="1858203" y="15362"/>
                    </a:cubicBezTo>
                    <a:lnTo>
                      <a:pt x="1858203" y="187718"/>
                    </a:lnTo>
                    <a:cubicBezTo>
                      <a:pt x="1858203" y="196202"/>
                      <a:pt x="1851325" y="203080"/>
                      <a:pt x="1842841" y="203080"/>
                    </a:cubicBezTo>
                    <a:lnTo>
                      <a:pt x="15362" y="203080"/>
                    </a:lnTo>
                    <a:cubicBezTo>
                      <a:pt x="6878" y="203080"/>
                      <a:pt x="0" y="196202"/>
                      <a:pt x="0" y="187718"/>
                    </a:cubicBezTo>
                    <a:lnTo>
                      <a:pt x="0" y="15362"/>
                    </a:lnTo>
                    <a:cubicBezTo>
                      <a:pt x="0" y="6878"/>
                      <a:pt x="6878" y="0"/>
                      <a:pt x="15362" y="0"/>
                    </a:cubicBezTo>
                    <a:close/>
                  </a:path>
                </a:pathLst>
              </a:custGeom>
              <a:solidFill>
                <a:srgbClr val="77CFF1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9525"/>
                <a:ext cx="1858203" cy="212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2556013" y="5556392"/>
              <a:ext cx="8434731" cy="1028092"/>
              <a:chOff x="0" y="0"/>
              <a:chExt cx="1666120" cy="20308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666120" cy="203080"/>
              </a:xfrm>
              <a:custGeom>
                <a:avLst/>
                <a:gdLst/>
                <a:ahLst/>
                <a:cxnLst/>
                <a:rect r="r" b="b" t="t" l="l"/>
                <a:pathLst>
                  <a:path h="203080" w="1666120">
                    <a:moveTo>
                      <a:pt x="17133" y="0"/>
                    </a:moveTo>
                    <a:lnTo>
                      <a:pt x="1648986" y="0"/>
                    </a:lnTo>
                    <a:cubicBezTo>
                      <a:pt x="1658449" y="0"/>
                      <a:pt x="1666120" y="7671"/>
                      <a:pt x="1666120" y="17133"/>
                    </a:cubicBezTo>
                    <a:lnTo>
                      <a:pt x="1666120" y="185947"/>
                    </a:lnTo>
                    <a:cubicBezTo>
                      <a:pt x="1666120" y="195409"/>
                      <a:pt x="1658449" y="203080"/>
                      <a:pt x="1648986" y="203080"/>
                    </a:cubicBezTo>
                    <a:lnTo>
                      <a:pt x="17133" y="203080"/>
                    </a:lnTo>
                    <a:cubicBezTo>
                      <a:pt x="7671" y="203080"/>
                      <a:pt x="0" y="195409"/>
                      <a:pt x="0" y="185947"/>
                    </a:cubicBezTo>
                    <a:lnTo>
                      <a:pt x="0" y="17133"/>
                    </a:lnTo>
                    <a:cubicBezTo>
                      <a:pt x="0" y="7671"/>
                      <a:pt x="7671" y="0"/>
                      <a:pt x="17133" y="0"/>
                    </a:cubicBezTo>
                    <a:close/>
                  </a:path>
                </a:pathLst>
              </a:custGeom>
              <a:solidFill>
                <a:srgbClr val="2F4556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9525"/>
                <a:ext cx="1666120" cy="212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15334182" y="5727538"/>
              <a:ext cx="2878394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MILHÕES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9D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72492" y="7773310"/>
            <a:ext cx="2943067" cy="2258804"/>
          </a:xfrm>
          <a:custGeom>
            <a:avLst/>
            <a:gdLst/>
            <a:ahLst/>
            <a:cxnLst/>
            <a:rect r="r" b="b" t="t" l="l"/>
            <a:pathLst>
              <a:path h="2258804" w="2943067">
                <a:moveTo>
                  <a:pt x="0" y="0"/>
                </a:moveTo>
                <a:lnTo>
                  <a:pt x="2943066" y="0"/>
                </a:lnTo>
                <a:lnTo>
                  <a:pt x="2943066" y="2258803"/>
                </a:lnTo>
                <a:lnTo>
                  <a:pt x="0" y="225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2554" y="557212"/>
            <a:ext cx="1378289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Impactos e Desafios da Escassez Hídrica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2896" y="2444152"/>
            <a:ext cx="7055364" cy="1891275"/>
            <a:chOff x="0" y="0"/>
            <a:chExt cx="3934157" cy="1054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3935427" cy="1053328"/>
            </a:xfrm>
            <a:custGeom>
              <a:avLst/>
              <a:gdLst/>
              <a:ahLst/>
              <a:cxnLst/>
              <a:rect r="r" b="b" t="t" l="l"/>
              <a:pathLst>
                <a:path h="1053328" w="3935427">
                  <a:moveTo>
                    <a:pt x="3923997" y="27940"/>
                  </a:moveTo>
                  <a:cubicBezTo>
                    <a:pt x="3915107" y="24130"/>
                    <a:pt x="3906217" y="21590"/>
                    <a:pt x="3897327" y="21590"/>
                  </a:cubicBezTo>
                  <a:cubicBezTo>
                    <a:pt x="3870657" y="20320"/>
                    <a:pt x="3812521" y="20320"/>
                    <a:pt x="3748166" y="17780"/>
                  </a:cubicBezTo>
                  <a:cubicBezTo>
                    <a:pt x="3601068" y="12700"/>
                    <a:pt x="3457035" y="6350"/>
                    <a:pt x="3309937" y="3810"/>
                  </a:cubicBezTo>
                  <a:cubicBezTo>
                    <a:pt x="3190420" y="1270"/>
                    <a:pt x="3073968" y="3810"/>
                    <a:pt x="2954451" y="2540"/>
                  </a:cubicBezTo>
                  <a:cubicBezTo>
                    <a:pt x="2902354" y="2540"/>
                    <a:pt x="2850257" y="0"/>
                    <a:pt x="2798159" y="2540"/>
                  </a:cubicBezTo>
                  <a:cubicBezTo>
                    <a:pt x="2672513" y="10160"/>
                    <a:pt x="2546868" y="11430"/>
                    <a:pt x="2418157" y="8890"/>
                  </a:cubicBezTo>
                  <a:cubicBezTo>
                    <a:pt x="2353802" y="7620"/>
                    <a:pt x="2289446" y="7620"/>
                    <a:pt x="2225091" y="7620"/>
                  </a:cubicBezTo>
                  <a:cubicBezTo>
                    <a:pt x="2108639" y="7620"/>
                    <a:pt x="1992187" y="7620"/>
                    <a:pt x="1875734" y="6350"/>
                  </a:cubicBezTo>
                  <a:cubicBezTo>
                    <a:pt x="1753153" y="5080"/>
                    <a:pt x="545726" y="2540"/>
                    <a:pt x="426209" y="1270"/>
                  </a:cubicBezTo>
                  <a:cubicBezTo>
                    <a:pt x="328144" y="0"/>
                    <a:pt x="233143" y="1270"/>
                    <a:pt x="135078" y="1270"/>
                  </a:cubicBezTo>
                  <a:cubicBezTo>
                    <a:pt x="67658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6456"/>
                    <a:pt x="16510" y="138825"/>
                    <a:pt x="17780" y="180450"/>
                  </a:cubicBezTo>
                  <a:cubicBezTo>
                    <a:pt x="19050" y="222818"/>
                    <a:pt x="17780" y="265186"/>
                    <a:pt x="16510" y="308298"/>
                  </a:cubicBezTo>
                  <a:cubicBezTo>
                    <a:pt x="15240" y="352153"/>
                    <a:pt x="2540" y="812259"/>
                    <a:pt x="2540" y="856114"/>
                  </a:cubicBezTo>
                  <a:cubicBezTo>
                    <a:pt x="2540" y="899226"/>
                    <a:pt x="1270" y="942338"/>
                    <a:pt x="0" y="985449"/>
                  </a:cubicBezTo>
                  <a:cubicBezTo>
                    <a:pt x="0" y="998718"/>
                    <a:pt x="3810" y="1008878"/>
                    <a:pt x="15240" y="1013958"/>
                  </a:cubicBezTo>
                  <a:cubicBezTo>
                    <a:pt x="22860" y="1017768"/>
                    <a:pt x="31750" y="1020308"/>
                    <a:pt x="40640" y="1021578"/>
                  </a:cubicBezTo>
                  <a:cubicBezTo>
                    <a:pt x="132013" y="1026658"/>
                    <a:pt x="248466" y="1030468"/>
                    <a:pt x="364918" y="1035548"/>
                  </a:cubicBezTo>
                  <a:cubicBezTo>
                    <a:pt x="429273" y="1038088"/>
                    <a:pt x="493629" y="1043168"/>
                    <a:pt x="557984" y="1044438"/>
                  </a:cubicBezTo>
                  <a:cubicBezTo>
                    <a:pt x="665243" y="1046978"/>
                    <a:pt x="1860412" y="1048248"/>
                    <a:pt x="1967670" y="1049518"/>
                  </a:cubicBezTo>
                  <a:cubicBezTo>
                    <a:pt x="1982993" y="1049518"/>
                    <a:pt x="1998316" y="1049518"/>
                    <a:pt x="2013638" y="1049518"/>
                  </a:cubicBezTo>
                  <a:cubicBezTo>
                    <a:pt x="2087187" y="1049518"/>
                    <a:pt x="2163801" y="1048248"/>
                    <a:pt x="2237349" y="1048248"/>
                  </a:cubicBezTo>
                  <a:cubicBezTo>
                    <a:pt x="2323156" y="1048248"/>
                    <a:pt x="2405899" y="1049518"/>
                    <a:pt x="2491706" y="1049518"/>
                  </a:cubicBezTo>
                  <a:cubicBezTo>
                    <a:pt x="2617352" y="1049518"/>
                    <a:pt x="2746062" y="1049518"/>
                    <a:pt x="2871708" y="1049518"/>
                  </a:cubicBezTo>
                  <a:cubicBezTo>
                    <a:pt x="2988160" y="1049518"/>
                    <a:pt x="3104613" y="1050788"/>
                    <a:pt x="3221065" y="1052058"/>
                  </a:cubicBezTo>
                  <a:cubicBezTo>
                    <a:pt x="3273163" y="1052058"/>
                    <a:pt x="3328324" y="1053328"/>
                    <a:pt x="3380421" y="1053328"/>
                  </a:cubicBezTo>
                  <a:cubicBezTo>
                    <a:pt x="3548971" y="1052058"/>
                    <a:pt x="3714455" y="1045708"/>
                    <a:pt x="3874467" y="1045708"/>
                  </a:cubicBezTo>
                  <a:cubicBezTo>
                    <a:pt x="3878277" y="1045708"/>
                    <a:pt x="3883357" y="1043168"/>
                    <a:pt x="3887167" y="1040628"/>
                  </a:cubicBezTo>
                  <a:cubicBezTo>
                    <a:pt x="3892247" y="1036818"/>
                    <a:pt x="3894787" y="1030468"/>
                    <a:pt x="3897327" y="1027928"/>
                  </a:cubicBezTo>
                  <a:cubicBezTo>
                    <a:pt x="3898597" y="980246"/>
                    <a:pt x="3899867" y="949027"/>
                    <a:pt x="3901137" y="917808"/>
                  </a:cubicBezTo>
                  <a:cubicBezTo>
                    <a:pt x="3902407" y="869494"/>
                    <a:pt x="3912567" y="405671"/>
                    <a:pt x="3913837" y="357356"/>
                  </a:cubicBezTo>
                  <a:cubicBezTo>
                    <a:pt x="3913837" y="328367"/>
                    <a:pt x="3915107" y="299378"/>
                    <a:pt x="3916377" y="270390"/>
                  </a:cubicBezTo>
                  <a:cubicBezTo>
                    <a:pt x="3917647" y="239171"/>
                    <a:pt x="3918917" y="207952"/>
                    <a:pt x="3921457" y="176733"/>
                  </a:cubicBezTo>
                  <a:cubicBezTo>
                    <a:pt x="3922727" y="158150"/>
                    <a:pt x="3922727" y="138824"/>
                    <a:pt x="3927807" y="120242"/>
                  </a:cubicBezTo>
                  <a:cubicBezTo>
                    <a:pt x="3932887" y="97943"/>
                    <a:pt x="3935427" y="76387"/>
                    <a:pt x="3934157" y="44450"/>
                  </a:cubicBezTo>
                  <a:cubicBezTo>
                    <a:pt x="3934157" y="38100"/>
                    <a:pt x="3930347" y="30480"/>
                    <a:pt x="3923997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22896" y="2774370"/>
            <a:ext cx="70553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b="true" sz="2700">
                <a:solidFill>
                  <a:srgbClr val="2B6CB6"/>
                </a:solidFill>
                <a:latin typeface="Alegreya Bold Bold"/>
                <a:ea typeface="Alegreya Bold Bold"/>
                <a:cs typeface="Alegreya Bold Bold"/>
                <a:sym typeface="Alegreya Bold Bold"/>
              </a:rPr>
              <a:t>Saúde Pública:</a:t>
            </a: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 </a:t>
            </a: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A falta de saneamento adequado causa doenças como cólera e diarreia, levando a 829.000 mortes anuais globalmente.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2896" y="4620771"/>
            <a:ext cx="7055364" cy="1891275"/>
            <a:chOff x="0" y="0"/>
            <a:chExt cx="3934157" cy="1054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3935427" cy="1053328"/>
            </a:xfrm>
            <a:custGeom>
              <a:avLst/>
              <a:gdLst/>
              <a:ahLst/>
              <a:cxnLst/>
              <a:rect r="r" b="b" t="t" l="l"/>
              <a:pathLst>
                <a:path h="1053328" w="3935427">
                  <a:moveTo>
                    <a:pt x="3923997" y="27940"/>
                  </a:moveTo>
                  <a:cubicBezTo>
                    <a:pt x="3915107" y="24130"/>
                    <a:pt x="3906217" y="21590"/>
                    <a:pt x="3897327" y="21590"/>
                  </a:cubicBezTo>
                  <a:cubicBezTo>
                    <a:pt x="3870657" y="20320"/>
                    <a:pt x="3812521" y="20320"/>
                    <a:pt x="3748166" y="17780"/>
                  </a:cubicBezTo>
                  <a:cubicBezTo>
                    <a:pt x="3601068" y="12700"/>
                    <a:pt x="3457035" y="6350"/>
                    <a:pt x="3309937" y="3810"/>
                  </a:cubicBezTo>
                  <a:cubicBezTo>
                    <a:pt x="3190420" y="1270"/>
                    <a:pt x="3073968" y="3810"/>
                    <a:pt x="2954451" y="2540"/>
                  </a:cubicBezTo>
                  <a:cubicBezTo>
                    <a:pt x="2902354" y="2540"/>
                    <a:pt x="2850257" y="0"/>
                    <a:pt x="2798159" y="2540"/>
                  </a:cubicBezTo>
                  <a:cubicBezTo>
                    <a:pt x="2672513" y="10160"/>
                    <a:pt x="2546868" y="11430"/>
                    <a:pt x="2418157" y="8890"/>
                  </a:cubicBezTo>
                  <a:cubicBezTo>
                    <a:pt x="2353802" y="7620"/>
                    <a:pt x="2289446" y="7620"/>
                    <a:pt x="2225091" y="7620"/>
                  </a:cubicBezTo>
                  <a:cubicBezTo>
                    <a:pt x="2108639" y="7620"/>
                    <a:pt x="1992187" y="7620"/>
                    <a:pt x="1875734" y="6350"/>
                  </a:cubicBezTo>
                  <a:cubicBezTo>
                    <a:pt x="1753153" y="5080"/>
                    <a:pt x="545726" y="2540"/>
                    <a:pt x="426209" y="1270"/>
                  </a:cubicBezTo>
                  <a:cubicBezTo>
                    <a:pt x="328144" y="0"/>
                    <a:pt x="233143" y="1270"/>
                    <a:pt x="135078" y="1270"/>
                  </a:cubicBezTo>
                  <a:cubicBezTo>
                    <a:pt x="67658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6456"/>
                    <a:pt x="16510" y="138825"/>
                    <a:pt x="17780" y="180450"/>
                  </a:cubicBezTo>
                  <a:cubicBezTo>
                    <a:pt x="19050" y="222818"/>
                    <a:pt x="17780" y="265186"/>
                    <a:pt x="16510" y="308298"/>
                  </a:cubicBezTo>
                  <a:cubicBezTo>
                    <a:pt x="15240" y="352153"/>
                    <a:pt x="2540" y="812259"/>
                    <a:pt x="2540" y="856114"/>
                  </a:cubicBezTo>
                  <a:cubicBezTo>
                    <a:pt x="2540" y="899226"/>
                    <a:pt x="1270" y="942338"/>
                    <a:pt x="0" y="985449"/>
                  </a:cubicBezTo>
                  <a:cubicBezTo>
                    <a:pt x="0" y="998718"/>
                    <a:pt x="3810" y="1008878"/>
                    <a:pt x="15240" y="1013958"/>
                  </a:cubicBezTo>
                  <a:cubicBezTo>
                    <a:pt x="22860" y="1017768"/>
                    <a:pt x="31750" y="1020308"/>
                    <a:pt x="40640" y="1021578"/>
                  </a:cubicBezTo>
                  <a:cubicBezTo>
                    <a:pt x="132013" y="1026658"/>
                    <a:pt x="248466" y="1030468"/>
                    <a:pt x="364918" y="1035548"/>
                  </a:cubicBezTo>
                  <a:cubicBezTo>
                    <a:pt x="429273" y="1038088"/>
                    <a:pt x="493629" y="1043168"/>
                    <a:pt x="557984" y="1044438"/>
                  </a:cubicBezTo>
                  <a:cubicBezTo>
                    <a:pt x="665243" y="1046978"/>
                    <a:pt x="1860412" y="1048248"/>
                    <a:pt x="1967670" y="1049518"/>
                  </a:cubicBezTo>
                  <a:cubicBezTo>
                    <a:pt x="1982993" y="1049518"/>
                    <a:pt x="1998316" y="1049518"/>
                    <a:pt x="2013638" y="1049518"/>
                  </a:cubicBezTo>
                  <a:cubicBezTo>
                    <a:pt x="2087187" y="1049518"/>
                    <a:pt x="2163801" y="1048248"/>
                    <a:pt x="2237349" y="1048248"/>
                  </a:cubicBezTo>
                  <a:cubicBezTo>
                    <a:pt x="2323156" y="1048248"/>
                    <a:pt x="2405899" y="1049518"/>
                    <a:pt x="2491706" y="1049518"/>
                  </a:cubicBezTo>
                  <a:cubicBezTo>
                    <a:pt x="2617352" y="1049518"/>
                    <a:pt x="2746062" y="1049518"/>
                    <a:pt x="2871708" y="1049518"/>
                  </a:cubicBezTo>
                  <a:cubicBezTo>
                    <a:pt x="2988160" y="1049518"/>
                    <a:pt x="3104613" y="1050788"/>
                    <a:pt x="3221065" y="1052058"/>
                  </a:cubicBezTo>
                  <a:cubicBezTo>
                    <a:pt x="3273163" y="1052058"/>
                    <a:pt x="3328324" y="1053328"/>
                    <a:pt x="3380421" y="1053328"/>
                  </a:cubicBezTo>
                  <a:cubicBezTo>
                    <a:pt x="3548971" y="1052058"/>
                    <a:pt x="3714455" y="1045708"/>
                    <a:pt x="3874467" y="1045708"/>
                  </a:cubicBezTo>
                  <a:cubicBezTo>
                    <a:pt x="3878277" y="1045708"/>
                    <a:pt x="3883357" y="1043168"/>
                    <a:pt x="3887167" y="1040628"/>
                  </a:cubicBezTo>
                  <a:cubicBezTo>
                    <a:pt x="3892247" y="1036818"/>
                    <a:pt x="3894787" y="1030468"/>
                    <a:pt x="3897327" y="1027928"/>
                  </a:cubicBezTo>
                  <a:cubicBezTo>
                    <a:pt x="3898597" y="980246"/>
                    <a:pt x="3899867" y="949027"/>
                    <a:pt x="3901137" y="917808"/>
                  </a:cubicBezTo>
                  <a:cubicBezTo>
                    <a:pt x="3902407" y="869494"/>
                    <a:pt x="3912567" y="405671"/>
                    <a:pt x="3913837" y="357356"/>
                  </a:cubicBezTo>
                  <a:cubicBezTo>
                    <a:pt x="3913837" y="328367"/>
                    <a:pt x="3915107" y="299378"/>
                    <a:pt x="3916377" y="270390"/>
                  </a:cubicBezTo>
                  <a:cubicBezTo>
                    <a:pt x="3917647" y="239171"/>
                    <a:pt x="3918917" y="207952"/>
                    <a:pt x="3921457" y="176733"/>
                  </a:cubicBezTo>
                  <a:cubicBezTo>
                    <a:pt x="3922727" y="158150"/>
                    <a:pt x="3922727" y="138824"/>
                    <a:pt x="3927807" y="120242"/>
                  </a:cubicBezTo>
                  <a:cubicBezTo>
                    <a:pt x="3932887" y="97943"/>
                    <a:pt x="3935427" y="76387"/>
                    <a:pt x="3934157" y="44450"/>
                  </a:cubicBezTo>
                  <a:cubicBezTo>
                    <a:pt x="3934157" y="38100"/>
                    <a:pt x="3930347" y="30480"/>
                    <a:pt x="3923997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2896" y="6862180"/>
            <a:ext cx="7055364" cy="1824372"/>
            <a:chOff x="0" y="0"/>
            <a:chExt cx="3934157" cy="10172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-1270"/>
              <a:ext cx="3935427" cy="1016022"/>
            </a:xfrm>
            <a:custGeom>
              <a:avLst/>
              <a:gdLst/>
              <a:ahLst/>
              <a:cxnLst/>
              <a:rect r="r" b="b" t="t" l="l"/>
              <a:pathLst>
                <a:path h="1016022" w="3935427">
                  <a:moveTo>
                    <a:pt x="3923997" y="27940"/>
                  </a:moveTo>
                  <a:cubicBezTo>
                    <a:pt x="3915107" y="24130"/>
                    <a:pt x="3906217" y="21590"/>
                    <a:pt x="3897327" y="21590"/>
                  </a:cubicBezTo>
                  <a:cubicBezTo>
                    <a:pt x="3870657" y="20320"/>
                    <a:pt x="3812521" y="20320"/>
                    <a:pt x="3748166" y="17780"/>
                  </a:cubicBezTo>
                  <a:cubicBezTo>
                    <a:pt x="3601068" y="12700"/>
                    <a:pt x="3457035" y="6350"/>
                    <a:pt x="3309937" y="3810"/>
                  </a:cubicBezTo>
                  <a:cubicBezTo>
                    <a:pt x="3190420" y="1270"/>
                    <a:pt x="3073968" y="3810"/>
                    <a:pt x="2954451" y="2540"/>
                  </a:cubicBezTo>
                  <a:cubicBezTo>
                    <a:pt x="2902354" y="2540"/>
                    <a:pt x="2850257" y="0"/>
                    <a:pt x="2798159" y="2540"/>
                  </a:cubicBezTo>
                  <a:cubicBezTo>
                    <a:pt x="2672513" y="10160"/>
                    <a:pt x="2546868" y="11430"/>
                    <a:pt x="2418157" y="8890"/>
                  </a:cubicBezTo>
                  <a:cubicBezTo>
                    <a:pt x="2353802" y="7620"/>
                    <a:pt x="2289446" y="7620"/>
                    <a:pt x="2225091" y="7620"/>
                  </a:cubicBezTo>
                  <a:cubicBezTo>
                    <a:pt x="2108639" y="7620"/>
                    <a:pt x="1992187" y="7620"/>
                    <a:pt x="1875734" y="6350"/>
                  </a:cubicBezTo>
                  <a:cubicBezTo>
                    <a:pt x="1753153" y="5080"/>
                    <a:pt x="545726" y="2540"/>
                    <a:pt x="426209" y="1270"/>
                  </a:cubicBezTo>
                  <a:cubicBezTo>
                    <a:pt x="328144" y="0"/>
                    <a:pt x="233143" y="1270"/>
                    <a:pt x="135078" y="1270"/>
                  </a:cubicBezTo>
                  <a:cubicBezTo>
                    <a:pt x="67658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5222"/>
                    <a:pt x="16510" y="135881"/>
                    <a:pt x="17780" y="175825"/>
                  </a:cubicBezTo>
                  <a:cubicBezTo>
                    <a:pt x="19050" y="216483"/>
                    <a:pt x="17780" y="257141"/>
                    <a:pt x="16510" y="298513"/>
                  </a:cubicBezTo>
                  <a:cubicBezTo>
                    <a:pt x="15240" y="340597"/>
                    <a:pt x="2540" y="782130"/>
                    <a:pt x="2540" y="824214"/>
                  </a:cubicBezTo>
                  <a:cubicBezTo>
                    <a:pt x="2540" y="865585"/>
                    <a:pt x="1270" y="906957"/>
                    <a:pt x="0" y="948328"/>
                  </a:cubicBezTo>
                  <a:cubicBezTo>
                    <a:pt x="0" y="961412"/>
                    <a:pt x="3810" y="971572"/>
                    <a:pt x="15240" y="976652"/>
                  </a:cubicBezTo>
                  <a:cubicBezTo>
                    <a:pt x="22860" y="980462"/>
                    <a:pt x="31750" y="983002"/>
                    <a:pt x="40640" y="984272"/>
                  </a:cubicBezTo>
                  <a:cubicBezTo>
                    <a:pt x="132013" y="989352"/>
                    <a:pt x="248466" y="993162"/>
                    <a:pt x="364918" y="998242"/>
                  </a:cubicBezTo>
                  <a:cubicBezTo>
                    <a:pt x="429273" y="1000782"/>
                    <a:pt x="493629" y="1005862"/>
                    <a:pt x="557984" y="1007132"/>
                  </a:cubicBezTo>
                  <a:cubicBezTo>
                    <a:pt x="665243" y="1009672"/>
                    <a:pt x="1860412" y="1010942"/>
                    <a:pt x="1967670" y="1012212"/>
                  </a:cubicBezTo>
                  <a:cubicBezTo>
                    <a:pt x="1982993" y="1012212"/>
                    <a:pt x="1998316" y="1012212"/>
                    <a:pt x="2013638" y="1012212"/>
                  </a:cubicBezTo>
                  <a:cubicBezTo>
                    <a:pt x="2087187" y="1012212"/>
                    <a:pt x="2163801" y="1010942"/>
                    <a:pt x="2237349" y="1010942"/>
                  </a:cubicBezTo>
                  <a:cubicBezTo>
                    <a:pt x="2323156" y="1010942"/>
                    <a:pt x="2405899" y="1012212"/>
                    <a:pt x="2491706" y="1012212"/>
                  </a:cubicBezTo>
                  <a:cubicBezTo>
                    <a:pt x="2617352" y="1012212"/>
                    <a:pt x="2746062" y="1012212"/>
                    <a:pt x="2871708" y="1012212"/>
                  </a:cubicBezTo>
                  <a:cubicBezTo>
                    <a:pt x="2988160" y="1012212"/>
                    <a:pt x="3104613" y="1013482"/>
                    <a:pt x="3221065" y="1014752"/>
                  </a:cubicBezTo>
                  <a:cubicBezTo>
                    <a:pt x="3273163" y="1014752"/>
                    <a:pt x="3328324" y="1016022"/>
                    <a:pt x="3380421" y="1016022"/>
                  </a:cubicBezTo>
                  <a:cubicBezTo>
                    <a:pt x="3548971" y="1014752"/>
                    <a:pt x="3714455" y="1008402"/>
                    <a:pt x="3874467" y="1008402"/>
                  </a:cubicBezTo>
                  <a:cubicBezTo>
                    <a:pt x="3878277" y="1008402"/>
                    <a:pt x="3883357" y="1005862"/>
                    <a:pt x="3887167" y="1003322"/>
                  </a:cubicBezTo>
                  <a:cubicBezTo>
                    <a:pt x="3892247" y="999512"/>
                    <a:pt x="3894787" y="993162"/>
                    <a:pt x="3897327" y="990622"/>
                  </a:cubicBezTo>
                  <a:cubicBezTo>
                    <a:pt x="3898597" y="943335"/>
                    <a:pt x="3899867" y="913376"/>
                    <a:pt x="3901137" y="883418"/>
                  </a:cubicBezTo>
                  <a:cubicBezTo>
                    <a:pt x="3902407" y="837053"/>
                    <a:pt x="3912567" y="391955"/>
                    <a:pt x="3913837" y="345590"/>
                  </a:cubicBezTo>
                  <a:cubicBezTo>
                    <a:pt x="3913837" y="317772"/>
                    <a:pt x="3915107" y="289953"/>
                    <a:pt x="3916377" y="262134"/>
                  </a:cubicBezTo>
                  <a:cubicBezTo>
                    <a:pt x="3917647" y="232176"/>
                    <a:pt x="3918917" y="202217"/>
                    <a:pt x="3921457" y="172259"/>
                  </a:cubicBezTo>
                  <a:cubicBezTo>
                    <a:pt x="3922727" y="154426"/>
                    <a:pt x="3922727" y="135880"/>
                    <a:pt x="3927807" y="118048"/>
                  </a:cubicBezTo>
                  <a:cubicBezTo>
                    <a:pt x="3932887" y="96649"/>
                    <a:pt x="3935427" y="75963"/>
                    <a:pt x="3934157" y="44450"/>
                  </a:cubicBezTo>
                  <a:cubicBezTo>
                    <a:pt x="3934157" y="38100"/>
                    <a:pt x="3930347" y="30480"/>
                    <a:pt x="3923997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78855" y="4884428"/>
            <a:ext cx="654344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b="true" sz="2400">
                <a:solidFill>
                  <a:srgbClr val="2B6CB6"/>
                </a:solidFill>
                <a:latin typeface="Alegreya Bold Bold"/>
                <a:ea typeface="Alegreya Bold Bold"/>
                <a:cs typeface="Alegreya Bold Bold"/>
                <a:sym typeface="Alegreya Bold Bold"/>
              </a:rPr>
              <a:t>Segurança Alimentar: </a:t>
            </a:r>
            <a:r>
              <a:rPr lang="en-US" sz="24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A escassez de água afeta a produção agrícola, resultando em perdas de colheitas e, consequentemente, em insegurança alimentar e fome.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1044" y="7120589"/>
            <a:ext cx="651906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>
                <a:solidFill>
                  <a:srgbClr val="2B6CB6"/>
                </a:solidFill>
                <a:latin typeface="Alegreya Bold Bold"/>
                <a:ea typeface="Alegreya Bold Bold"/>
                <a:cs typeface="Alegreya Bold Bold"/>
                <a:sym typeface="Alegreya Bold Bold"/>
              </a:rPr>
              <a:t>Conflitos Sociais: </a:t>
            </a:r>
            <a:r>
              <a:rPr lang="en-US" sz="25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Disputas por recursos hídricos se</a:t>
            </a:r>
            <a:r>
              <a:rPr lang="en-US" sz="25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 tornam mais frequentes em regiões áridas ou sob estresse hídrico, gerando instabilidade.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908875" y="2613450"/>
            <a:ext cx="7055364" cy="5060100"/>
            <a:chOff x="0" y="0"/>
            <a:chExt cx="9407152" cy="674680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407152" cy="2521700"/>
              <a:chOff x="0" y="0"/>
              <a:chExt cx="3934157" cy="105459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-1270"/>
                <a:ext cx="3935427" cy="1053328"/>
              </a:xfrm>
              <a:custGeom>
                <a:avLst/>
                <a:gdLst/>
                <a:ahLst/>
                <a:cxnLst/>
                <a:rect r="r" b="b" t="t" l="l"/>
                <a:pathLst>
                  <a:path h="1053328" w="3935427">
                    <a:moveTo>
                      <a:pt x="3923997" y="27940"/>
                    </a:moveTo>
                    <a:cubicBezTo>
                      <a:pt x="3915107" y="24130"/>
                      <a:pt x="3906217" y="21590"/>
                      <a:pt x="3897327" y="21590"/>
                    </a:cubicBezTo>
                    <a:cubicBezTo>
                      <a:pt x="3870657" y="20320"/>
                      <a:pt x="3812521" y="20320"/>
                      <a:pt x="3748166" y="17780"/>
                    </a:cubicBezTo>
                    <a:cubicBezTo>
                      <a:pt x="3601068" y="12700"/>
                      <a:pt x="3457035" y="6350"/>
                      <a:pt x="3309937" y="3810"/>
                    </a:cubicBezTo>
                    <a:cubicBezTo>
                      <a:pt x="3190420" y="1270"/>
                      <a:pt x="3073968" y="3810"/>
                      <a:pt x="2954451" y="2540"/>
                    </a:cubicBezTo>
                    <a:cubicBezTo>
                      <a:pt x="2902354" y="2540"/>
                      <a:pt x="2850257" y="0"/>
                      <a:pt x="2798159" y="2540"/>
                    </a:cubicBezTo>
                    <a:cubicBezTo>
                      <a:pt x="2672513" y="10160"/>
                      <a:pt x="2546868" y="11430"/>
                      <a:pt x="2418157" y="8890"/>
                    </a:cubicBezTo>
                    <a:cubicBezTo>
                      <a:pt x="2353802" y="7620"/>
                      <a:pt x="2289446" y="7620"/>
                      <a:pt x="2225091" y="7620"/>
                    </a:cubicBezTo>
                    <a:cubicBezTo>
                      <a:pt x="2108639" y="7620"/>
                      <a:pt x="1992187" y="7620"/>
                      <a:pt x="1875734" y="6350"/>
                    </a:cubicBezTo>
                    <a:cubicBezTo>
                      <a:pt x="1753153" y="5080"/>
                      <a:pt x="545726" y="2540"/>
                      <a:pt x="426209" y="1270"/>
                    </a:cubicBezTo>
                    <a:cubicBezTo>
                      <a:pt x="328144" y="0"/>
                      <a:pt x="233143" y="1270"/>
                      <a:pt x="135078" y="1270"/>
                    </a:cubicBezTo>
                    <a:cubicBezTo>
                      <a:pt x="67658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96456"/>
                      <a:pt x="16510" y="138825"/>
                      <a:pt x="17780" y="180450"/>
                    </a:cubicBezTo>
                    <a:cubicBezTo>
                      <a:pt x="19050" y="222818"/>
                      <a:pt x="17780" y="265186"/>
                      <a:pt x="16510" y="308298"/>
                    </a:cubicBezTo>
                    <a:cubicBezTo>
                      <a:pt x="15240" y="352153"/>
                      <a:pt x="2540" y="812259"/>
                      <a:pt x="2540" y="856114"/>
                    </a:cubicBezTo>
                    <a:cubicBezTo>
                      <a:pt x="2540" y="899226"/>
                      <a:pt x="1270" y="942338"/>
                      <a:pt x="0" y="985449"/>
                    </a:cubicBezTo>
                    <a:cubicBezTo>
                      <a:pt x="0" y="998718"/>
                      <a:pt x="3810" y="1008878"/>
                      <a:pt x="15240" y="1013958"/>
                    </a:cubicBezTo>
                    <a:cubicBezTo>
                      <a:pt x="22860" y="1017768"/>
                      <a:pt x="31750" y="1020308"/>
                      <a:pt x="40640" y="1021578"/>
                    </a:cubicBezTo>
                    <a:cubicBezTo>
                      <a:pt x="132013" y="1026658"/>
                      <a:pt x="248466" y="1030468"/>
                      <a:pt x="364918" y="1035548"/>
                    </a:cubicBezTo>
                    <a:cubicBezTo>
                      <a:pt x="429273" y="1038088"/>
                      <a:pt x="493629" y="1043168"/>
                      <a:pt x="557984" y="1044438"/>
                    </a:cubicBezTo>
                    <a:cubicBezTo>
                      <a:pt x="665243" y="1046978"/>
                      <a:pt x="1860412" y="1048248"/>
                      <a:pt x="1967670" y="1049518"/>
                    </a:cubicBezTo>
                    <a:cubicBezTo>
                      <a:pt x="1982993" y="1049518"/>
                      <a:pt x="1998316" y="1049518"/>
                      <a:pt x="2013638" y="1049518"/>
                    </a:cubicBezTo>
                    <a:cubicBezTo>
                      <a:pt x="2087187" y="1049518"/>
                      <a:pt x="2163801" y="1048248"/>
                      <a:pt x="2237349" y="1048248"/>
                    </a:cubicBezTo>
                    <a:cubicBezTo>
                      <a:pt x="2323156" y="1048248"/>
                      <a:pt x="2405899" y="1049518"/>
                      <a:pt x="2491706" y="1049518"/>
                    </a:cubicBezTo>
                    <a:cubicBezTo>
                      <a:pt x="2617352" y="1049518"/>
                      <a:pt x="2746062" y="1049518"/>
                      <a:pt x="2871708" y="1049518"/>
                    </a:cubicBezTo>
                    <a:cubicBezTo>
                      <a:pt x="2988160" y="1049518"/>
                      <a:pt x="3104613" y="1050788"/>
                      <a:pt x="3221065" y="1052058"/>
                    </a:cubicBezTo>
                    <a:cubicBezTo>
                      <a:pt x="3273163" y="1052058"/>
                      <a:pt x="3328324" y="1053328"/>
                      <a:pt x="3380421" y="1053328"/>
                    </a:cubicBezTo>
                    <a:cubicBezTo>
                      <a:pt x="3548971" y="1052058"/>
                      <a:pt x="3714455" y="1045708"/>
                      <a:pt x="3874467" y="1045708"/>
                    </a:cubicBezTo>
                    <a:cubicBezTo>
                      <a:pt x="3878277" y="1045708"/>
                      <a:pt x="3883357" y="1043168"/>
                      <a:pt x="3887167" y="1040628"/>
                    </a:cubicBezTo>
                    <a:cubicBezTo>
                      <a:pt x="3892247" y="1036818"/>
                      <a:pt x="3894787" y="1030468"/>
                      <a:pt x="3897327" y="1027928"/>
                    </a:cubicBezTo>
                    <a:cubicBezTo>
                      <a:pt x="3898597" y="980246"/>
                      <a:pt x="3899867" y="949027"/>
                      <a:pt x="3901137" y="917808"/>
                    </a:cubicBezTo>
                    <a:cubicBezTo>
                      <a:pt x="3902407" y="869494"/>
                      <a:pt x="3912567" y="405671"/>
                      <a:pt x="3913837" y="357356"/>
                    </a:cubicBezTo>
                    <a:cubicBezTo>
                      <a:pt x="3913837" y="328367"/>
                      <a:pt x="3915107" y="299378"/>
                      <a:pt x="3916377" y="270390"/>
                    </a:cubicBezTo>
                    <a:cubicBezTo>
                      <a:pt x="3917647" y="239171"/>
                      <a:pt x="3918917" y="207952"/>
                      <a:pt x="3921457" y="176733"/>
                    </a:cubicBezTo>
                    <a:cubicBezTo>
                      <a:pt x="3922727" y="158150"/>
                      <a:pt x="3922727" y="138824"/>
                      <a:pt x="3927807" y="120242"/>
                    </a:cubicBezTo>
                    <a:cubicBezTo>
                      <a:pt x="3932887" y="97943"/>
                      <a:pt x="3935427" y="76387"/>
                      <a:pt x="3934157" y="44450"/>
                    </a:cubicBezTo>
                    <a:cubicBezTo>
                      <a:pt x="3934157" y="38100"/>
                      <a:pt x="3930347" y="30480"/>
                      <a:pt x="3923997" y="27940"/>
                    </a:cubicBezTo>
                    <a:close/>
                  </a:path>
                </a:pathLst>
              </a:custGeom>
              <a:solidFill>
                <a:srgbClr val="EAFA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225100"/>
              <a:ext cx="9407152" cy="2521700"/>
              <a:chOff x="0" y="0"/>
              <a:chExt cx="3934157" cy="105459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-1270"/>
                <a:ext cx="3935427" cy="1053328"/>
              </a:xfrm>
              <a:custGeom>
                <a:avLst/>
                <a:gdLst/>
                <a:ahLst/>
                <a:cxnLst/>
                <a:rect r="r" b="b" t="t" l="l"/>
                <a:pathLst>
                  <a:path h="1053328" w="3935427">
                    <a:moveTo>
                      <a:pt x="3923997" y="27940"/>
                    </a:moveTo>
                    <a:cubicBezTo>
                      <a:pt x="3915107" y="24130"/>
                      <a:pt x="3906217" y="21590"/>
                      <a:pt x="3897327" y="21590"/>
                    </a:cubicBezTo>
                    <a:cubicBezTo>
                      <a:pt x="3870657" y="20320"/>
                      <a:pt x="3812521" y="20320"/>
                      <a:pt x="3748166" y="17780"/>
                    </a:cubicBezTo>
                    <a:cubicBezTo>
                      <a:pt x="3601068" y="12700"/>
                      <a:pt x="3457035" y="6350"/>
                      <a:pt x="3309937" y="3810"/>
                    </a:cubicBezTo>
                    <a:cubicBezTo>
                      <a:pt x="3190420" y="1270"/>
                      <a:pt x="3073968" y="3810"/>
                      <a:pt x="2954451" y="2540"/>
                    </a:cubicBezTo>
                    <a:cubicBezTo>
                      <a:pt x="2902354" y="2540"/>
                      <a:pt x="2850257" y="0"/>
                      <a:pt x="2798159" y="2540"/>
                    </a:cubicBezTo>
                    <a:cubicBezTo>
                      <a:pt x="2672513" y="10160"/>
                      <a:pt x="2546868" y="11430"/>
                      <a:pt x="2418157" y="8890"/>
                    </a:cubicBezTo>
                    <a:cubicBezTo>
                      <a:pt x="2353802" y="7620"/>
                      <a:pt x="2289446" y="7620"/>
                      <a:pt x="2225091" y="7620"/>
                    </a:cubicBezTo>
                    <a:cubicBezTo>
                      <a:pt x="2108639" y="7620"/>
                      <a:pt x="1992187" y="7620"/>
                      <a:pt x="1875734" y="6350"/>
                    </a:cubicBezTo>
                    <a:cubicBezTo>
                      <a:pt x="1753153" y="5080"/>
                      <a:pt x="545726" y="2540"/>
                      <a:pt x="426209" y="1270"/>
                    </a:cubicBezTo>
                    <a:cubicBezTo>
                      <a:pt x="328144" y="0"/>
                      <a:pt x="233143" y="1270"/>
                      <a:pt x="135078" y="1270"/>
                    </a:cubicBezTo>
                    <a:cubicBezTo>
                      <a:pt x="67658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96456"/>
                      <a:pt x="16510" y="138825"/>
                      <a:pt x="17780" y="180450"/>
                    </a:cubicBezTo>
                    <a:cubicBezTo>
                      <a:pt x="19050" y="222818"/>
                      <a:pt x="17780" y="265186"/>
                      <a:pt x="16510" y="308298"/>
                    </a:cubicBezTo>
                    <a:cubicBezTo>
                      <a:pt x="15240" y="352153"/>
                      <a:pt x="2540" y="812259"/>
                      <a:pt x="2540" y="856114"/>
                    </a:cubicBezTo>
                    <a:cubicBezTo>
                      <a:pt x="2540" y="899226"/>
                      <a:pt x="1270" y="942338"/>
                      <a:pt x="0" y="985449"/>
                    </a:cubicBezTo>
                    <a:cubicBezTo>
                      <a:pt x="0" y="998718"/>
                      <a:pt x="3810" y="1008878"/>
                      <a:pt x="15240" y="1013958"/>
                    </a:cubicBezTo>
                    <a:cubicBezTo>
                      <a:pt x="22860" y="1017768"/>
                      <a:pt x="31750" y="1020308"/>
                      <a:pt x="40640" y="1021578"/>
                    </a:cubicBezTo>
                    <a:cubicBezTo>
                      <a:pt x="132013" y="1026658"/>
                      <a:pt x="248466" y="1030468"/>
                      <a:pt x="364918" y="1035548"/>
                    </a:cubicBezTo>
                    <a:cubicBezTo>
                      <a:pt x="429273" y="1038088"/>
                      <a:pt x="493629" y="1043168"/>
                      <a:pt x="557984" y="1044438"/>
                    </a:cubicBezTo>
                    <a:cubicBezTo>
                      <a:pt x="665243" y="1046978"/>
                      <a:pt x="1860412" y="1048248"/>
                      <a:pt x="1967670" y="1049518"/>
                    </a:cubicBezTo>
                    <a:cubicBezTo>
                      <a:pt x="1982993" y="1049518"/>
                      <a:pt x="1998316" y="1049518"/>
                      <a:pt x="2013638" y="1049518"/>
                    </a:cubicBezTo>
                    <a:cubicBezTo>
                      <a:pt x="2087187" y="1049518"/>
                      <a:pt x="2163801" y="1048248"/>
                      <a:pt x="2237349" y="1048248"/>
                    </a:cubicBezTo>
                    <a:cubicBezTo>
                      <a:pt x="2323156" y="1048248"/>
                      <a:pt x="2405899" y="1049518"/>
                      <a:pt x="2491706" y="1049518"/>
                    </a:cubicBezTo>
                    <a:cubicBezTo>
                      <a:pt x="2617352" y="1049518"/>
                      <a:pt x="2746062" y="1049518"/>
                      <a:pt x="2871708" y="1049518"/>
                    </a:cubicBezTo>
                    <a:cubicBezTo>
                      <a:pt x="2988160" y="1049518"/>
                      <a:pt x="3104613" y="1050788"/>
                      <a:pt x="3221065" y="1052058"/>
                    </a:cubicBezTo>
                    <a:cubicBezTo>
                      <a:pt x="3273163" y="1052058"/>
                      <a:pt x="3328324" y="1053328"/>
                      <a:pt x="3380421" y="1053328"/>
                    </a:cubicBezTo>
                    <a:cubicBezTo>
                      <a:pt x="3548971" y="1052058"/>
                      <a:pt x="3714455" y="1045708"/>
                      <a:pt x="3874467" y="1045708"/>
                    </a:cubicBezTo>
                    <a:cubicBezTo>
                      <a:pt x="3878277" y="1045708"/>
                      <a:pt x="3883357" y="1043168"/>
                      <a:pt x="3887167" y="1040628"/>
                    </a:cubicBezTo>
                    <a:cubicBezTo>
                      <a:pt x="3892247" y="1036818"/>
                      <a:pt x="3894787" y="1030468"/>
                      <a:pt x="3897327" y="1027928"/>
                    </a:cubicBezTo>
                    <a:cubicBezTo>
                      <a:pt x="3898597" y="980246"/>
                      <a:pt x="3899867" y="949027"/>
                      <a:pt x="3901137" y="917808"/>
                    </a:cubicBezTo>
                    <a:cubicBezTo>
                      <a:pt x="3902407" y="869494"/>
                      <a:pt x="3912567" y="405671"/>
                      <a:pt x="3913837" y="357356"/>
                    </a:cubicBezTo>
                    <a:cubicBezTo>
                      <a:pt x="3913837" y="328367"/>
                      <a:pt x="3915107" y="299378"/>
                      <a:pt x="3916377" y="270390"/>
                    </a:cubicBezTo>
                    <a:cubicBezTo>
                      <a:pt x="3917647" y="239171"/>
                      <a:pt x="3918917" y="207952"/>
                      <a:pt x="3921457" y="176733"/>
                    </a:cubicBezTo>
                    <a:cubicBezTo>
                      <a:pt x="3922727" y="158150"/>
                      <a:pt x="3922727" y="138824"/>
                      <a:pt x="3927807" y="120242"/>
                    </a:cubicBezTo>
                    <a:cubicBezTo>
                      <a:pt x="3932887" y="97943"/>
                      <a:pt x="3935427" y="76387"/>
                      <a:pt x="3934157" y="44450"/>
                    </a:cubicBezTo>
                    <a:cubicBezTo>
                      <a:pt x="3934157" y="38100"/>
                      <a:pt x="3930347" y="30480"/>
                      <a:pt x="3923997" y="27940"/>
                    </a:cubicBezTo>
                    <a:close/>
                  </a:path>
                </a:pathLst>
              </a:custGeom>
              <a:solidFill>
                <a:srgbClr val="EAFAFF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08777" y="432175"/>
              <a:ext cx="8854605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2B6CB6"/>
                  </a:solidFill>
                  <a:latin typeface="Alegreya Bold Bold"/>
                  <a:ea typeface="Alegreya Bold Bold"/>
                  <a:cs typeface="Alegreya Bold Bold"/>
                  <a:sym typeface="Alegreya Bold Bold"/>
                </a:rPr>
                <a:t>Migração Forçad</a:t>
              </a:r>
              <a:r>
                <a:rPr lang="en-US" b="true" sz="2600">
                  <a:solidFill>
                    <a:srgbClr val="2B6CB6"/>
                  </a:solidFill>
                  <a:latin typeface="Alegreya Bold Bold"/>
                  <a:ea typeface="Alegreya Bold Bold"/>
                  <a:cs typeface="Alegreya Bold Bold"/>
                  <a:sym typeface="Alegreya Bold Bold"/>
                </a:rPr>
                <a:t>a: </a:t>
              </a:r>
              <a:r>
                <a:rPr lang="en-US" sz="26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Comunidades inteiras são deslocadas devido à inviabilidade da vida em suas terras, impulsionando fluxos migratórios.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08777" y="4505027"/>
              <a:ext cx="8789599" cy="204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b="true" sz="2500">
                  <a:solidFill>
                    <a:srgbClr val="2B6CB6"/>
                  </a:solidFill>
                  <a:latin typeface="Alegreya Bold Bold"/>
                  <a:ea typeface="Alegreya Bold Bold"/>
                  <a:cs typeface="Alegreya Bold Bold"/>
                  <a:sym typeface="Alegreya Bold Bold"/>
                </a:rPr>
                <a:t>Impacto Econômico: </a:t>
              </a:r>
              <a:r>
                <a:rPr lang="en-US" sz="25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 Bilhões de</a:t>
              </a:r>
              <a:r>
                <a:rPr lang="en-US" sz="2500">
                  <a:solidFill>
                    <a:srgbClr val="2B6CB6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 dólares são perdidos anualmente devido a doenças relacionadas à água e à redução da produtividade econômica.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C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7704" y="6733189"/>
            <a:ext cx="15812049" cy="2217889"/>
            <a:chOff x="0" y="0"/>
            <a:chExt cx="21082732" cy="2957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22742" cy="2747184"/>
            </a:xfrm>
            <a:custGeom>
              <a:avLst/>
              <a:gdLst/>
              <a:ahLst/>
              <a:cxnLst/>
              <a:rect r="r" b="b" t="t" l="l"/>
              <a:pathLst>
                <a:path h="2747184" w="9422742">
                  <a:moveTo>
                    <a:pt x="0" y="0"/>
                  </a:moveTo>
                  <a:lnTo>
                    <a:pt x="9422742" y="0"/>
                  </a:lnTo>
                  <a:lnTo>
                    <a:pt x="9422742" y="2747184"/>
                  </a:lnTo>
                  <a:lnTo>
                    <a:pt x="0" y="2747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686" t="-43613" r="-19422" b="-6113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422742" y="430674"/>
              <a:ext cx="2636293" cy="2343371"/>
            </a:xfrm>
            <a:custGeom>
              <a:avLst/>
              <a:gdLst/>
              <a:ahLst/>
              <a:cxnLst/>
              <a:rect r="r" b="b" t="t" l="l"/>
              <a:pathLst>
                <a:path h="2343371" w="2636293">
                  <a:moveTo>
                    <a:pt x="0" y="0"/>
                  </a:moveTo>
                  <a:lnTo>
                    <a:pt x="2636293" y="0"/>
                  </a:lnTo>
                  <a:lnTo>
                    <a:pt x="2636293" y="2343371"/>
                  </a:lnTo>
                  <a:lnTo>
                    <a:pt x="0" y="2343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77861" t="-51779" r="-157492" b="-6461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12059035" y="195994"/>
              <a:ext cx="9023697" cy="2630843"/>
            </a:xfrm>
            <a:custGeom>
              <a:avLst/>
              <a:gdLst/>
              <a:ahLst/>
              <a:cxnLst/>
              <a:rect r="r" b="b" t="t" l="l"/>
              <a:pathLst>
                <a:path h="2630843" w="9023697">
                  <a:moveTo>
                    <a:pt x="9023697" y="0"/>
                  </a:moveTo>
                  <a:lnTo>
                    <a:pt x="0" y="0"/>
                  </a:lnTo>
                  <a:lnTo>
                    <a:pt x="0" y="2630843"/>
                  </a:lnTo>
                  <a:lnTo>
                    <a:pt x="9023697" y="2630843"/>
                  </a:lnTo>
                  <a:lnTo>
                    <a:pt x="902369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549" t="-76138" r="-39528" b="-6038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284711" y="1867664"/>
              <a:ext cx="556108" cy="1026373"/>
            </a:xfrm>
            <a:custGeom>
              <a:avLst/>
              <a:gdLst/>
              <a:ahLst/>
              <a:cxnLst/>
              <a:rect r="r" b="b" t="t" l="l"/>
              <a:pathLst>
                <a:path h="1026373" w="556108">
                  <a:moveTo>
                    <a:pt x="0" y="0"/>
                  </a:moveTo>
                  <a:lnTo>
                    <a:pt x="556108" y="0"/>
                  </a:lnTo>
                  <a:lnTo>
                    <a:pt x="556108" y="1026373"/>
                  </a:lnTo>
                  <a:lnTo>
                    <a:pt x="0" y="1026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15715962" y="1930812"/>
              <a:ext cx="556108" cy="1026373"/>
            </a:xfrm>
            <a:custGeom>
              <a:avLst/>
              <a:gdLst/>
              <a:ahLst/>
              <a:cxnLst/>
              <a:rect r="r" b="b" t="t" l="l"/>
              <a:pathLst>
                <a:path h="1026373" w="556108">
                  <a:moveTo>
                    <a:pt x="556108" y="0"/>
                  </a:moveTo>
                  <a:lnTo>
                    <a:pt x="0" y="0"/>
                  </a:lnTo>
                  <a:lnTo>
                    <a:pt x="0" y="1026373"/>
                  </a:lnTo>
                  <a:lnTo>
                    <a:pt x="556108" y="1026373"/>
                  </a:lnTo>
                  <a:lnTo>
                    <a:pt x="55610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5674124" y="1853264"/>
              <a:ext cx="556108" cy="1026373"/>
            </a:xfrm>
            <a:custGeom>
              <a:avLst/>
              <a:gdLst/>
              <a:ahLst/>
              <a:cxnLst/>
              <a:rect r="r" b="b" t="t" l="l"/>
              <a:pathLst>
                <a:path h="1026373" w="556108">
                  <a:moveTo>
                    <a:pt x="556107" y="0"/>
                  </a:moveTo>
                  <a:lnTo>
                    <a:pt x="0" y="0"/>
                  </a:lnTo>
                  <a:lnTo>
                    <a:pt x="0" y="1026373"/>
                  </a:lnTo>
                  <a:lnTo>
                    <a:pt x="556107" y="1026373"/>
                  </a:lnTo>
                  <a:lnTo>
                    <a:pt x="55610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57704" y="2378889"/>
            <a:ext cx="2747289" cy="1153862"/>
          </a:xfrm>
          <a:custGeom>
            <a:avLst/>
            <a:gdLst/>
            <a:ahLst/>
            <a:cxnLst/>
            <a:rect r="r" b="b" t="t" l="l"/>
            <a:pathLst>
              <a:path h="1153862" w="2747289">
                <a:moveTo>
                  <a:pt x="0" y="0"/>
                </a:moveTo>
                <a:lnTo>
                  <a:pt x="2747289" y="0"/>
                </a:lnTo>
                <a:lnTo>
                  <a:pt x="2747289" y="1153862"/>
                </a:lnTo>
                <a:lnTo>
                  <a:pt x="0" y="11538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187" y="3476032"/>
            <a:ext cx="1972654" cy="1085049"/>
          </a:xfrm>
          <a:custGeom>
            <a:avLst/>
            <a:gdLst/>
            <a:ahLst/>
            <a:cxnLst/>
            <a:rect r="r" b="b" t="t" l="l"/>
            <a:pathLst>
              <a:path h="1085049" w="1972654">
                <a:moveTo>
                  <a:pt x="0" y="0"/>
                </a:moveTo>
                <a:lnTo>
                  <a:pt x="1972654" y="0"/>
                </a:lnTo>
                <a:lnTo>
                  <a:pt x="1972654" y="1085049"/>
                </a:lnTo>
                <a:lnTo>
                  <a:pt x="0" y="10850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88142" r="-72207" b="-7570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74343" y="2548817"/>
            <a:ext cx="3074871" cy="1291446"/>
          </a:xfrm>
          <a:custGeom>
            <a:avLst/>
            <a:gdLst/>
            <a:ahLst/>
            <a:cxnLst/>
            <a:rect r="r" b="b" t="t" l="l"/>
            <a:pathLst>
              <a:path h="1291446" w="3074871">
                <a:moveTo>
                  <a:pt x="0" y="0"/>
                </a:moveTo>
                <a:lnTo>
                  <a:pt x="3074872" y="0"/>
                </a:lnTo>
                <a:lnTo>
                  <a:pt x="3074872" y="1291446"/>
                </a:lnTo>
                <a:lnTo>
                  <a:pt x="0" y="1291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82333">
            <a:off x="13762318" y="1123916"/>
            <a:ext cx="2029956" cy="1296442"/>
          </a:xfrm>
          <a:custGeom>
            <a:avLst/>
            <a:gdLst/>
            <a:ahLst/>
            <a:cxnLst/>
            <a:rect r="r" b="b" t="t" l="l"/>
            <a:pathLst>
              <a:path h="1296442" w="2029956">
                <a:moveTo>
                  <a:pt x="2029956" y="0"/>
                </a:moveTo>
                <a:lnTo>
                  <a:pt x="0" y="0"/>
                </a:lnTo>
                <a:lnTo>
                  <a:pt x="0" y="1296442"/>
                </a:lnTo>
                <a:lnTo>
                  <a:pt x="2029956" y="1296442"/>
                </a:lnTo>
                <a:lnTo>
                  <a:pt x="202995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09047" t="-338" r="-140520" b="-34902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27436" y="1117523"/>
            <a:ext cx="3003252" cy="1261366"/>
          </a:xfrm>
          <a:custGeom>
            <a:avLst/>
            <a:gdLst/>
            <a:ahLst/>
            <a:cxnLst/>
            <a:rect r="r" b="b" t="t" l="l"/>
            <a:pathLst>
              <a:path h="1261366" w="3003252">
                <a:moveTo>
                  <a:pt x="0" y="0"/>
                </a:moveTo>
                <a:lnTo>
                  <a:pt x="3003252" y="0"/>
                </a:lnTo>
                <a:lnTo>
                  <a:pt x="3003252" y="1261366"/>
                </a:lnTo>
                <a:lnTo>
                  <a:pt x="0" y="1261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65295" y="1200579"/>
            <a:ext cx="2499969" cy="1049987"/>
          </a:xfrm>
          <a:custGeom>
            <a:avLst/>
            <a:gdLst/>
            <a:ahLst/>
            <a:cxnLst/>
            <a:rect r="r" b="b" t="t" l="l"/>
            <a:pathLst>
              <a:path h="1049987" w="2499969">
                <a:moveTo>
                  <a:pt x="0" y="0"/>
                </a:moveTo>
                <a:lnTo>
                  <a:pt x="2499969" y="0"/>
                </a:lnTo>
                <a:lnTo>
                  <a:pt x="2499969" y="1049987"/>
                </a:lnTo>
                <a:lnTo>
                  <a:pt x="0" y="1049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5081196" y="1725572"/>
            <a:ext cx="714835" cy="1306634"/>
          </a:xfrm>
          <a:custGeom>
            <a:avLst/>
            <a:gdLst/>
            <a:ahLst/>
            <a:cxnLst/>
            <a:rect r="r" b="b" t="t" l="l"/>
            <a:pathLst>
              <a:path h="1306634" w="714835">
                <a:moveTo>
                  <a:pt x="714835" y="0"/>
                </a:moveTo>
                <a:lnTo>
                  <a:pt x="0" y="0"/>
                </a:lnTo>
                <a:lnTo>
                  <a:pt x="0" y="1306634"/>
                </a:lnTo>
                <a:lnTo>
                  <a:pt x="714835" y="1306634"/>
                </a:lnTo>
                <a:lnTo>
                  <a:pt x="71483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86378" t="0" r="-22245" b="-13450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42166" y="1346334"/>
            <a:ext cx="1154757" cy="1633527"/>
          </a:xfrm>
          <a:custGeom>
            <a:avLst/>
            <a:gdLst/>
            <a:ahLst/>
            <a:cxnLst/>
            <a:rect r="r" b="b" t="t" l="l"/>
            <a:pathLst>
              <a:path h="1633527" w="1154757">
                <a:moveTo>
                  <a:pt x="0" y="0"/>
                </a:moveTo>
                <a:lnTo>
                  <a:pt x="1154757" y="0"/>
                </a:lnTo>
                <a:lnTo>
                  <a:pt x="1154757" y="1633527"/>
                </a:lnTo>
                <a:lnTo>
                  <a:pt x="0" y="16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9728" t="0" r="-115127" b="-87578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82333">
            <a:off x="7679802" y="1699456"/>
            <a:ext cx="2333095" cy="1490044"/>
          </a:xfrm>
          <a:custGeom>
            <a:avLst/>
            <a:gdLst/>
            <a:ahLst/>
            <a:cxnLst/>
            <a:rect r="r" b="b" t="t" l="l"/>
            <a:pathLst>
              <a:path h="1490044" w="2333095">
                <a:moveTo>
                  <a:pt x="2333095" y="0"/>
                </a:moveTo>
                <a:lnTo>
                  <a:pt x="0" y="0"/>
                </a:lnTo>
                <a:lnTo>
                  <a:pt x="0" y="1490044"/>
                </a:lnTo>
                <a:lnTo>
                  <a:pt x="2333095" y="1490044"/>
                </a:lnTo>
                <a:lnTo>
                  <a:pt x="233309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09047" t="-338" r="-140520" b="-34902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56587" y="1418577"/>
            <a:ext cx="754014" cy="1378248"/>
          </a:xfrm>
          <a:custGeom>
            <a:avLst/>
            <a:gdLst/>
            <a:ahLst/>
            <a:cxnLst/>
            <a:rect r="r" b="b" t="t" l="l"/>
            <a:pathLst>
              <a:path h="1378248" w="754014">
                <a:moveTo>
                  <a:pt x="0" y="0"/>
                </a:moveTo>
                <a:lnTo>
                  <a:pt x="754013" y="0"/>
                </a:lnTo>
                <a:lnTo>
                  <a:pt x="754013" y="1378248"/>
                </a:lnTo>
                <a:lnTo>
                  <a:pt x="0" y="1378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86378" t="0" r="-22245" b="-134507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82333">
            <a:off x="2646348" y="1033402"/>
            <a:ext cx="1998986" cy="1276664"/>
          </a:xfrm>
          <a:custGeom>
            <a:avLst/>
            <a:gdLst/>
            <a:ahLst/>
            <a:cxnLst/>
            <a:rect r="r" b="b" t="t" l="l"/>
            <a:pathLst>
              <a:path h="1276664" w="1998986">
                <a:moveTo>
                  <a:pt x="1998987" y="0"/>
                </a:moveTo>
                <a:lnTo>
                  <a:pt x="0" y="0"/>
                </a:lnTo>
                <a:lnTo>
                  <a:pt x="0" y="1276664"/>
                </a:lnTo>
                <a:lnTo>
                  <a:pt x="1998987" y="1276664"/>
                </a:lnTo>
                <a:lnTo>
                  <a:pt x="199898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09047" t="-338" r="-140520" b="-349028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777296" y="3808157"/>
            <a:ext cx="1972654" cy="1085049"/>
          </a:xfrm>
          <a:custGeom>
            <a:avLst/>
            <a:gdLst/>
            <a:ahLst/>
            <a:cxnLst/>
            <a:rect r="r" b="b" t="t" l="l"/>
            <a:pathLst>
              <a:path h="1085049" w="1972654">
                <a:moveTo>
                  <a:pt x="0" y="0"/>
                </a:moveTo>
                <a:lnTo>
                  <a:pt x="1972654" y="0"/>
                </a:lnTo>
                <a:lnTo>
                  <a:pt x="1972654" y="1085048"/>
                </a:lnTo>
                <a:lnTo>
                  <a:pt x="0" y="1085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88142" r="-72207" b="-75709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19805" y="3793149"/>
            <a:ext cx="14487845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Obrigado (a)!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9805" y="5242862"/>
            <a:ext cx="1448784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Dúvidas?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9D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2322" y="5331700"/>
            <a:ext cx="942118" cy="708109"/>
            <a:chOff x="0" y="0"/>
            <a:chExt cx="1256158" cy="944145"/>
          </a:xfrm>
        </p:grpSpPr>
        <p:sp>
          <p:nvSpPr>
            <p:cNvPr name="Freeform 3" id="3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457468" y="7959706"/>
            <a:ext cx="3678553" cy="1544992"/>
          </a:xfrm>
          <a:custGeom>
            <a:avLst/>
            <a:gdLst/>
            <a:ahLst/>
            <a:cxnLst/>
            <a:rect r="r" b="b" t="t" l="l"/>
            <a:pathLst>
              <a:path h="1544992" w="3678553">
                <a:moveTo>
                  <a:pt x="0" y="0"/>
                </a:moveTo>
                <a:lnTo>
                  <a:pt x="3678553" y="0"/>
                </a:lnTo>
                <a:lnTo>
                  <a:pt x="3678553" y="1544992"/>
                </a:lnTo>
                <a:lnTo>
                  <a:pt x="0" y="1544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3466753">
            <a:off x="10435718" y="8720123"/>
            <a:ext cx="942118" cy="708109"/>
            <a:chOff x="0" y="0"/>
            <a:chExt cx="1256158" cy="944145"/>
          </a:xfrm>
        </p:grpSpPr>
        <p:sp>
          <p:nvSpPr>
            <p:cNvPr name="Freeform 15" id="15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5161277" y="2945873"/>
            <a:ext cx="7139757" cy="5479764"/>
          </a:xfrm>
          <a:custGeom>
            <a:avLst/>
            <a:gdLst/>
            <a:ahLst/>
            <a:cxnLst/>
            <a:rect r="r" b="b" t="t" l="l"/>
            <a:pathLst>
              <a:path h="5479764" w="7139757">
                <a:moveTo>
                  <a:pt x="0" y="0"/>
                </a:moveTo>
                <a:lnTo>
                  <a:pt x="7139757" y="0"/>
                </a:lnTo>
                <a:lnTo>
                  <a:pt x="7139757" y="5479764"/>
                </a:lnTo>
                <a:lnTo>
                  <a:pt x="0" y="54797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6270973">
            <a:off x="1447658" y="1330603"/>
            <a:ext cx="942118" cy="708109"/>
            <a:chOff x="0" y="0"/>
            <a:chExt cx="1256158" cy="944145"/>
          </a:xfrm>
        </p:grpSpPr>
        <p:sp>
          <p:nvSpPr>
            <p:cNvPr name="Freeform 27" id="27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-1967234">
            <a:off x="4311150" y="3334002"/>
            <a:ext cx="942118" cy="708109"/>
            <a:chOff x="0" y="0"/>
            <a:chExt cx="1256158" cy="944145"/>
          </a:xfrm>
        </p:grpSpPr>
        <p:sp>
          <p:nvSpPr>
            <p:cNvPr name="Freeform 38" id="38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/>
          <p:nvPr/>
        </p:nvGrpSpPr>
        <p:grpSpPr>
          <a:xfrm rot="-5400000">
            <a:off x="3545589" y="8005035"/>
            <a:ext cx="942118" cy="708109"/>
            <a:chOff x="0" y="0"/>
            <a:chExt cx="1256158" cy="944145"/>
          </a:xfrm>
        </p:grpSpPr>
        <p:sp>
          <p:nvSpPr>
            <p:cNvPr name="Freeform 49" id="49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9" id="59"/>
          <p:cNvGrpSpPr/>
          <p:nvPr/>
        </p:nvGrpSpPr>
        <p:grpSpPr>
          <a:xfrm rot="8430574">
            <a:off x="1812268" y="8577839"/>
            <a:ext cx="942118" cy="708109"/>
            <a:chOff x="0" y="0"/>
            <a:chExt cx="1256158" cy="944145"/>
          </a:xfrm>
        </p:grpSpPr>
        <p:sp>
          <p:nvSpPr>
            <p:cNvPr name="Freeform 60" id="60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0" id="70"/>
          <p:cNvSpPr/>
          <p:nvPr/>
        </p:nvSpPr>
        <p:spPr>
          <a:xfrm flipH="false" flipV="false" rot="0">
            <a:off x="12019443" y="3233067"/>
            <a:ext cx="4699655" cy="2532931"/>
          </a:xfrm>
          <a:custGeom>
            <a:avLst/>
            <a:gdLst/>
            <a:ahLst/>
            <a:cxnLst/>
            <a:rect r="r" b="b" t="t" l="l"/>
            <a:pathLst>
              <a:path h="2532931" w="4699655">
                <a:moveTo>
                  <a:pt x="0" y="0"/>
                </a:moveTo>
                <a:lnTo>
                  <a:pt x="4699654" y="0"/>
                </a:lnTo>
                <a:lnTo>
                  <a:pt x="4699654" y="2532931"/>
                </a:lnTo>
                <a:lnTo>
                  <a:pt x="0" y="25329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12926568" y="3828043"/>
            <a:ext cx="2885404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>
                <a:solidFill>
                  <a:srgbClr val="332A19"/>
                </a:solidFill>
                <a:latin typeface="Alegreya Bold"/>
                <a:ea typeface="Alegreya Bold"/>
                <a:cs typeface="Alegreya Bold"/>
                <a:sym typeface="Alegreya Bold"/>
              </a:rPr>
              <a:t>Vamos seguir e descobrir!</a:t>
            </a:r>
          </a:p>
        </p:txBody>
      </p:sp>
      <p:grpSp>
        <p:nvGrpSpPr>
          <p:cNvPr name="Group 72" id="72"/>
          <p:cNvGrpSpPr/>
          <p:nvPr/>
        </p:nvGrpSpPr>
        <p:grpSpPr>
          <a:xfrm rot="956190">
            <a:off x="13010566" y="4657280"/>
            <a:ext cx="4526016" cy="3401815"/>
            <a:chOff x="0" y="0"/>
            <a:chExt cx="6034688" cy="4535753"/>
          </a:xfrm>
        </p:grpSpPr>
        <p:sp>
          <p:nvSpPr>
            <p:cNvPr name="Freeform 73" id="73"/>
            <p:cNvSpPr/>
            <p:nvPr/>
          </p:nvSpPr>
          <p:spPr>
            <a:xfrm flipH="false" flipV="false" rot="8100000">
              <a:off x="4532266" y="3902285"/>
              <a:ext cx="563785" cy="86105"/>
            </a:xfrm>
            <a:custGeom>
              <a:avLst/>
              <a:gdLst/>
              <a:ahLst/>
              <a:cxnLst/>
              <a:rect r="r" b="b" t="t" l="l"/>
              <a:pathLst>
                <a:path h="86105" w="563785">
                  <a:moveTo>
                    <a:pt x="0" y="0"/>
                  </a:moveTo>
                  <a:lnTo>
                    <a:pt x="563785" y="0"/>
                  </a:lnTo>
                  <a:lnTo>
                    <a:pt x="563785" y="86106"/>
                  </a:lnTo>
                  <a:lnTo>
                    <a:pt x="0" y="8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766314">
              <a:off x="877726" y="509709"/>
              <a:ext cx="4916421" cy="2726396"/>
            </a:xfrm>
            <a:custGeom>
              <a:avLst/>
              <a:gdLst/>
              <a:ahLst/>
              <a:cxnLst/>
              <a:rect r="r" b="b" t="t" l="l"/>
              <a:pathLst>
                <a:path h="2726396" w="4916421">
                  <a:moveTo>
                    <a:pt x="0" y="0"/>
                  </a:moveTo>
                  <a:lnTo>
                    <a:pt x="4916420" y="0"/>
                  </a:lnTo>
                  <a:lnTo>
                    <a:pt x="4916420" y="2726396"/>
                  </a:lnTo>
                  <a:lnTo>
                    <a:pt x="0" y="2726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-666994">
              <a:off x="1986139" y="494294"/>
              <a:ext cx="2220216" cy="2115261"/>
            </a:xfrm>
            <a:custGeom>
              <a:avLst/>
              <a:gdLst/>
              <a:ahLst/>
              <a:cxnLst/>
              <a:rect r="r" b="b" t="t" l="l"/>
              <a:pathLst>
                <a:path h="2115261" w="2220216">
                  <a:moveTo>
                    <a:pt x="0" y="0"/>
                  </a:moveTo>
                  <a:lnTo>
                    <a:pt x="2220217" y="0"/>
                  </a:lnTo>
                  <a:lnTo>
                    <a:pt x="2220217" y="2115260"/>
                  </a:lnTo>
                  <a:lnTo>
                    <a:pt x="0" y="211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-666994">
              <a:off x="113974" y="2227593"/>
              <a:ext cx="1382099" cy="1316763"/>
            </a:xfrm>
            <a:custGeom>
              <a:avLst/>
              <a:gdLst/>
              <a:ahLst/>
              <a:cxnLst/>
              <a:rect r="r" b="b" t="t" l="l"/>
              <a:pathLst>
                <a:path h="1316763" w="1382099">
                  <a:moveTo>
                    <a:pt x="0" y="0"/>
                  </a:moveTo>
                  <a:lnTo>
                    <a:pt x="1382098" y="0"/>
                  </a:lnTo>
                  <a:lnTo>
                    <a:pt x="1382098" y="1316763"/>
                  </a:lnTo>
                  <a:lnTo>
                    <a:pt x="0" y="1316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-7421797">
              <a:off x="3714823" y="2937161"/>
              <a:ext cx="1382099" cy="1316763"/>
            </a:xfrm>
            <a:custGeom>
              <a:avLst/>
              <a:gdLst/>
              <a:ahLst/>
              <a:cxnLst/>
              <a:rect r="r" b="b" t="t" l="l"/>
              <a:pathLst>
                <a:path h="1316763" w="1382099">
                  <a:moveTo>
                    <a:pt x="0" y="0"/>
                  </a:moveTo>
                  <a:lnTo>
                    <a:pt x="1382099" y="0"/>
                  </a:lnTo>
                  <a:lnTo>
                    <a:pt x="1382099" y="1316763"/>
                  </a:lnTo>
                  <a:lnTo>
                    <a:pt x="0" y="1316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1986440" y="431863"/>
              <a:ext cx="2244749" cy="2227914"/>
            </a:xfrm>
            <a:custGeom>
              <a:avLst/>
              <a:gdLst/>
              <a:ahLst/>
              <a:cxnLst/>
              <a:rect r="r" b="b" t="t" l="l"/>
              <a:pathLst>
                <a:path h="2227914" w="2244749">
                  <a:moveTo>
                    <a:pt x="0" y="0"/>
                  </a:moveTo>
                  <a:lnTo>
                    <a:pt x="2244749" y="0"/>
                  </a:lnTo>
                  <a:lnTo>
                    <a:pt x="2244749" y="2227914"/>
                  </a:lnTo>
                  <a:lnTo>
                    <a:pt x="0" y="2227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9" id="79"/>
            <p:cNvSpPr txBox="true"/>
            <p:nvPr/>
          </p:nvSpPr>
          <p:spPr>
            <a:xfrm rot="814518">
              <a:off x="2396904" y="510047"/>
              <a:ext cx="1325704" cy="2198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71"/>
                </a:lnSpc>
              </a:pPr>
              <a:r>
                <a:rPr lang="en-US" sz="11971">
                  <a:solidFill>
                    <a:srgbClr val="FF7F7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O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814518">
              <a:off x="533912" y="2503946"/>
              <a:ext cx="519863" cy="856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4"/>
                </a:lnSpc>
              </a:pPr>
              <a:r>
                <a:rPr lang="en-US" sz="4694">
                  <a:solidFill>
                    <a:srgbClr val="E4F9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H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814518">
              <a:off x="4134762" y="3213513"/>
              <a:ext cx="519863" cy="856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4"/>
                </a:lnSpc>
              </a:pPr>
              <a:r>
                <a:rPr lang="en-US" sz="4694">
                  <a:solidFill>
                    <a:srgbClr val="E4F9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H</a:t>
              </a:r>
            </a:p>
          </p:txBody>
        </p:sp>
        <p:sp>
          <p:nvSpPr>
            <p:cNvPr name="Freeform 82" id="82"/>
            <p:cNvSpPr/>
            <p:nvPr/>
          </p:nvSpPr>
          <p:spPr>
            <a:xfrm flipH="false" flipV="false" rot="-9051041">
              <a:off x="2226994" y="2265017"/>
              <a:ext cx="715019" cy="109203"/>
            </a:xfrm>
            <a:custGeom>
              <a:avLst/>
              <a:gdLst/>
              <a:ahLst/>
              <a:cxnLst/>
              <a:rect r="r" b="b" t="t" l="l"/>
              <a:pathLst>
                <a:path h="109203" w="715019">
                  <a:moveTo>
                    <a:pt x="0" y="0"/>
                  </a:moveTo>
                  <a:lnTo>
                    <a:pt x="715018" y="0"/>
                  </a:lnTo>
                  <a:lnTo>
                    <a:pt x="715018" y="109203"/>
                  </a:lnTo>
                  <a:lnTo>
                    <a:pt x="0" y="10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110163" y="2178636"/>
              <a:ext cx="1416295" cy="1405673"/>
            </a:xfrm>
            <a:custGeom>
              <a:avLst/>
              <a:gdLst/>
              <a:ahLst/>
              <a:cxnLst/>
              <a:rect r="r" b="b" t="t" l="l"/>
              <a:pathLst>
                <a:path h="1405673" w="1416295">
                  <a:moveTo>
                    <a:pt x="0" y="0"/>
                  </a:moveTo>
                  <a:lnTo>
                    <a:pt x="1416296" y="0"/>
                  </a:lnTo>
                  <a:lnTo>
                    <a:pt x="1416296" y="1405673"/>
                  </a:lnTo>
                  <a:lnTo>
                    <a:pt x="0" y="1405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8100000">
              <a:off x="952580" y="3199449"/>
              <a:ext cx="563785" cy="86105"/>
            </a:xfrm>
            <a:custGeom>
              <a:avLst/>
              <a:gdLst/>
              <a:ahLst/>
              <a:cxnLst/>
              <a:rect r="r" b="b" t="t" l="l"/>
              <a:pathLst>
                <a:path h="86105" w="563785">
                  <a:moveTo>
                    <a:pt x="0" y="0"/>
                  </a:moveTo>
                  <a:lnTo>
                    <a:pt x="563785" y="0"/>
                  </a:lnTo>
                  <a:lnTo>
                    <a:pt x="563785" y="86105"/>
                  </a:lnTo>
                  <a:lnTo>
                    <a:pt x="0" y="86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3715347" y="2888711"/>
              <a:ext cx="1383559" cy="1373182"/>
            </a:xfrm>
            <a:custGeom>
              <a:avLst/>
              <a:gdLst/>
              <a:ahLst/>
              <a:cxnLst/>
              <a:rect r="r" b="b" t="t" l="l"/>
              <a:pathLst>
                <a:path h="1373182" w="1383559">
                  <a:moveTo>
                    <a:pt x="0" y="0"/>
                  </a:moveTo>
                  <a:lnTo>
                    <a:pt x="1383559" y="0"/>
                  </a:lnTo>
                  <a:lnTo>
                    <a:pt x="1383559" y="1373183"/>
                  </a:lnTo>
                  <a:lnTo>
                    <a:pt x="0" y="1373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6" id="86"/>
            <p:cNvSpPr/>
            <p:nvPr/>
          </p:nvSpPr>
          <p:spPr>
            <a:xfrm flipH="false" flipV="false" rot="-666994">
              <a:off x="2697072" y="1125371"/>
              <a:ext cx="735667" cy="557769"/>
            </a:xfrm>
            <a:custGeom>
              <a:avLst/>
              <a:gdLst/>
              <a:ahLst/>
              <a:cxnLst/>
              <a:rect r="r" b="b" t="t" l="l"/>
              <a:pathLst>
                <a:path h="557769" w="735667">
                  <a:moveTo>
                    <a:pt x="0" y="0"/>
                  </a:moveTo>
                  <a:lnTo>
                    <a:pt x="735667" y="0"/>
                  </a:lnTo>
                  <a:lnTo>
                    <a:pt x="735667" y="557769"/>
                  </a:lnTo>
                  <a:lnTo>
                    <a:pt x="0" y="557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7" id="87"/>
            <p:cNvSpPr/>
            <p:nvPr/>
          </p:nvSpPr>
          <p:spPr>
            <a:xfrm flipH="false" flipV="false" rot="-1222988">
              <a:off x="2560270" y="1692056"/>
              <a:ext cx="1249323" cy="325509"/>
            </a:xfrm>
            <a:custGeom>
              <a:avLst/>
              <a:gdLst/>
              <a:ahLst/>
              <a:cxnLst/>
              <a:rect r="r" b="b" t="t" l="l"/>
              <a:pathLst>
                <a:path h="325509" w="1249323">
                  <a:moveTo>
                    <a:pt x="0" y="0"/>
                  </a:moveTo>
                  <a:lnTo>
                    <a:pt x="1249323" y="0"/>
                  </a:lnTo>
                  <a:lnTo>
                    <a:pt x="1249323" y="325510"/>
                  </a:lnTo>
                  <a:lnTo>
                    <a:pt x="0" y="325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5304096">
              <a:off x="4653640" y="3526024"/>
              <a:ext cx="563785" cy="86105"/>
            </a:xfrm>
            <a:custGeom>
              <a:avLst/>
              <a:gdLst/>
              <a:ahLst/>
              <a:cxnLst/>
              <a:rect r="r" b="b" t="t" l="l"/>
              <a:pathLst>
                <a:path h="86105" w="563785">
                  <a:moveTo>
                    <a:pt x="0" y="0"/>
                  </a:moveTo>
                  <a:lnTo>
                    <a:pt x="563786" y="0"/>
                  </a:lnTo>
                  <a:lnTo>
                    <a:pt x="563786" y="86105"/>
                  </a:lnTo>
                  <a:lnTo>
                    <a:pt x="0" y="86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9" id="89"/>
          <p:cNvSpPr/>
          <p:nvPr/>
        </p:nvSpPr>
        <p:spPr>
          <a:xfrm flipH="false" flipV="false" rot="0">
            <a:off x="-459181" y="2330148"/>
            <a:ext cx="3834147" cy="1610342"/>
          </a:xfrm>
          <a:custGeom>
            <a:avLst/>
            <a:gdLst/>
            <a:ahLst/>
            <a:cxnLst/>
            <a:rect r="r" b="b" t="t" l="l"/>
            <a:pathLst>
              <a:path h="1610342" w="3834147">
                <a:moveTo>
                  <a:pt x="0" y="0"/>
                </a:moveTo>
                <a:lnTo>
                  <a:pt x="3834147" y="0"/>
                </a:lnTo>
                <a:lnTo>
                  <a:pt x="3834147" y="1610341"/>
                </a:lnTo>
                <a:lnTo>
                  <a:pt x="0" y="16103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0" id="90"/>
          <p:cNvSpPr/>
          <p:nvPr/>
        </p:nvSpPr>
        <p:spPr>
          <a:xfrm flipH="false" flipV="false" rot="0">
            <a:off x="15730620" y="776019"/>
            <a:ext cx="3057361" cy="1284092"/>
          </a:xfrm>
          <a:custGeom>
            <a:avLst/>
            <a:gdLst/>
            <a:ahLst/>
            <a:cxnLst/>
            <a:rect r="r" b="b" t="t" l="l"/>
            <a:pathLst>
              <a:path h="1284092" w="3057361">
                <a:moveTo>
                  <a:pt x="0" y="0"/>
                </a:moveTo>
                <a:lnTo>
                  <a:pt x="3057360" y="0"/>
                </a:lnTo>
                <a:lnTo>
                  <a:pt x="3057360" y="1284091"/>
                </a:lnTo>
                <a:lnTo>
                  <a:pt x="0" y="12840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1" id="91"/>
          <p:cNvSpPr/>
          <p:nvPr/>
        </p:nvSpPr>
        <p:spPr>
          <a:xfrm flipH="false" flipV="false" rot="0">
            <a:off x="17188699" y="5685755"/>
            <a:ext cx="2198602" cy="923413"/>
          </a:xfrm>
          <a:custGeom>
            <a:avLst/>
            <a:gdLst/>
            <a:ahLst/>
            <a:cxnLst/>
            <a:rect r="r" b="b" t="t" l="l"/>
            <a:pathLst>
              <a:path h="923413" w="2198602">
                <a:moveTo>
                  <a:pt x="0" y="0"/>
                </a:moveTo>
                <a:lnTo>
                  <a:pt x="2198602" y="0"/>
                </a:lnTo>
                <a:lnTo>
                  <a:pt x="2198602" y="923412"/>
                </a:lnTo>
                <a:lnTo>
                  <a:pt x="0" y="9234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2" id="92"/>
          <p:cNvSpPr/>
          <p:nvPr/>
        </p:nvSpPr>
        <p:spPr>
          <a:xfrm flipH="false" flipV="false" rot="0">
            <a:off x="1818046" y="6609167"/>
            <a:ext cx="2198602" cy="923413"/>
          </a:xfrm>
          <a:custGeom>
            <a:avLst/>
            <a:gdLst/>
            <a:ahLst/>
            <a:cxnLst/>
            <a:rect r="r" b="b" t="t" l="l"/>
            <a:pathLst>
              <a:path h="923413" w="2198602">
                <a:moveTo>
                  <a:pt x="0" y="0"/>
                </a:moveTo>
                <a:lnTo>
                  <a:pt x="2198602" y="0"/>
                </a:lnTo>
                <a:lnTo>
                  <a:pt x="2198602" y="923413"/>
                </a:lnTo>
                <a:lnTo>
                  <a:pt x="0" y="9234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3" id="93"/>
          <p:cNvSpPr txBox="true"/>
          <p:nvPr/>
        </p:nvSpPr>
        <p:spPr>
          <a:xfrm rot="0">
            <a:off x="3604447" y="532132"/>
            <a:ext cx="11079105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Nosso planeta está  aproximadamente 71% coberto por água.</a:t>
            </a:r>
          </a:p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Onde toda essa água pode ser encontrada?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C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6305" y="587144"/>
            <a:ext cx="15415389" cy="867115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5841" y="9412844"/>
            <a:ext cx="17216319" cy="49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Vídeo: Distribuição da Água. Disponível em: https://www.youtube.com/watch?v=rHEvrDRoJao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C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4004" y="7347693"/>
            <a:ext cx="6923252" cy="2559083"/>
            <a:chOff x="0" y="0"/>
            <a:chExt cx="3364948" cy="1243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3366218" cy="1242536"/>
            </a:xfrm>
            <a:custGeom>
              <a:avLst/>
              <a:gdLst/>
              <a:ahLst/>
              <a:cxnLst/>
              <a:rect r="r" b="b" t="t" l="l"/>
              <a:pathLst>
                <a:path h="1242536" w="3366218">
                  <a:moveTo>
                    <a:pt x="3354788" y="27940"/>
                  </a:moveTo>
                  <a:cubicBezTo>
                    <a:pt x="3345898" y="24130"/>
                    <a:pt x="3337008" y="21590"/>
                    <a:pt x="3328118" y="21590"/>
                  </a:cubicBezTo>
                  <a:cubicBezTo>
                    <a:pt x="3301448" y="20320"/>
                    <a:pt x="3251664" y="20320"/>
                    <a:pt x="3196923" y="17780"/>
                  </a:cubicBezTo>
                  <a:cubicBezTo>
                    <a:pt x="3071801" y="12700"/>
                    <a:pt x="2949286" y="6350"/>
                    <a:pt x="2824164" y="3810"/>
                  </a:cubicBezTo>
                  <a:cubicBezTo>
                    <a:pt x="2722503" y="1270"/>
                    <a:pt x="2623448" y="3810"/>
                    <a:pt x="2521787" y="2540"/>
                  </a:cubicBezTo>
                  <a:cubicBezTo>
                    <a:pt x="2477473" y="2540"/>
                    <a:pt x="2433159" y="0"/>
                    <a:pt x="2388845" y="2540"/>
                  </a:cubicBezTo>
                  <a:cubicBezTo>
                    <a:pt x="2281970" y="10160"/>
                    <a:pt x="2175096" y="11430"/>
                    <a:pt x="2065614" y="8890"/>
                  </a:cubicBezTo>
                  <a:cubicBezTo>
                    <a:pt x="2010873" y="7620"/>
                    <a:pt x="1956133" y="7620"/>
                    <a:pt x="1901392" y="7620"/>
                  </a:cubicBezTo>
                  <a:cubicBezTo>
                    <a:pt x="1802337" y="7620"/>
                    <a:pt x="1703282" y="7620"/>
                    <a:pt x="1604228" y="6350"/>
                  </a:cubicBezTo>
                  <a:cubicBezTo>
                    <a:pt x="1499960" y="5080"/>
                    <a:pt x="472919" y="2540"/>
                    <a:pt x="371258" y="1270"/>
                  </a:cubicBezTo>
                  <a:cubicBezTo>
                    <a:pt x="287843" y="0"/>
                    <a:pt x="207035" y="1270"/>
                    <a:pt x="123621" y="1270"/>
                  </a:cubicBezTo>
                  <a:cubicBezTo>
                    <a:pt x="6627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02713"/>
                    <a:pt x="16510" y="153756"/>
                    <a:pt x="17780" y="203903"/>
                  </a:cubicBezTo>
                  <a:cubicBezTo>
                    <a:pt x="19050" y="254946"/>
                    <a:pt x="17780" y="305990"/>
                    <a:pt x="16510" y="357928"/>
                  </a:cubicBezTo>
                  <a:cubicBezTo>
                    <a:pt x="15240" y="410762"/>
                    <a:pt x="2540" y="965071"/>
                    <a:pt x="2540" y="1017905"/>
                  </a:cubicBezTo>
                  <a:cubicBezTo>
                    <a:pt x="2540" y="1069844"/>
                    <a:pt x="1270" y="1121782"/>
                    <a:pt x="0" y="1173721"/>
                  </a:cubicBezTo>
                  <a:cubicBezTo>
                    <a:pt x="0" y="1187926"/>
                    <a:pt x="3810" y="1198086"/>
                    <a:pt x="15240" y="1203166"/>
                  </a:cubicBezTo>
                  <a:cubicBezTo>
                    <a:pt x="22860" y="1206976"/>
                    <a:pt x="31750" y="1209516"/>
                    <a:pt x="40640" y="1210786"/>
                  </a:cubicBezTo>
                  <a:cubicBezTo>
                    <a:pt x="121014" y="1215866"/>
                    <a:pt x="220069" y="1219676"/>
                    <a:pt x="319123" y="1224756"/>
                  </a:cubicBezTo>
                  <a:cubicBezTo>
                    <a:pt x="373864" y="1227296"/>
                    <a:pt x="428605" y="1232376"/>
                    <a:pt x="483346" y="1233646"/>
                  </a:cubicBezTo>
                  <a:cubicBezTo>
                    <a:pt x="574580" y="1236186"/>
                    <a:pt x="1591194" y="1237456"/>
                    <a:pt x="1682429" y="1238726"/>
                  </a:cubicBezTo>
                  <a:cubicBezTo>
                    <a:pt x="1695462" y="1238726"/>
                    <a:pt x="1708496" y="1238726"/>
                    <a:pt x="1721529" y="1238726"/>
                  </a:cubicBezTo>
                  <a:cubicBezTo>
                    <a:pt x="1784090" y="1238726"/>
                    <a:pt x="1849258" y="1237456"/>
                    <a:pt x="1911818" y="1237456"/>
                  </a:cubicBezTo>
                  <a:cubicBezTo>
                    <a:pt x="1984806" y="1237456"/>
                    <a:pt x="2055187" y="1238726"/>
                    <a:pt x="2128175" y="1238726"/>
                  </a:cubicBezTo>
                  <a:cubicBezTo>
                    <a:pt x="2235049" y="1238726"/>
                    <a:pt x="2344531" y="1238726"/>
                    <a:pt x="2451406" y="1238726"/>
                  </a:cubicBezTo>
                  <a:cubicBezTo>
                    <a:pt x="2550460" y="1238726"/>
                    <a:pt x="2649515" y="1239996"/>
                    <a:pt x="2748570" y="1241266"/>
                  </a:cubicBezTo>
                  <a:cubicBezTo>
                    <a:pt x="2792884" y="1241266"/>
                    <a:pt x="2839805" y="1242536"/>
                    <a:pt x="2884118" y="1242536"/>
                  </a:cubicBezTo>
                  <a:cubicBezTo>
                    <a:pt x="3027487" y="1241266"/>
                    <a:pt x="3168249" y="1234916"/>
                    <a:pt x="3305258" y="1234916"/>
                  </a:cubicBezTo>
                  <a:cubicBezTo>
                    <a:pt x="3309068" y="1234916"/>
                    <a:pt x="3314148" y="1232376"/>
                    <a:pt x="3317958" y="1229836"/>
                  </a:cubicBezTo>
                  <a:cubicBezTo>
                    <a:pt x="3323038" y="1226026"/>
                    <a:pt x="3325578" y="1219676"/>
                    <a:pt x="3328118" y="1217136"/>
                  </a:cubicBezTo>
                  <a:cubicBezTo>
                    <a:pt x="3329388" y="1167452"/>
                    <a:pt x="3330658" y="1129842"/>
                    <a:pt x="3331928" y="1092231"/>
                  </a:cubicBezTo>
                  <a:cubicBezTo>
                    <a:pt x="3333198" y="1034024"/>
                    <a:pt x="3343358" y="475237"/>
                    <a:pt x="3344628" y="417030"/>
                  </a:cubicBezTo>
                  <a:cubicBezTo>
                    <a:pt x="3344628" y="382106"/>
                    <a:pt x="3345898" y="347182"/>
                    <a:pt x="3347168" y="312258"/>
                  </a:cubicBezTo>
                  <a:cubicBezTo>
                    <a:pt x="3348438" y="274647"/>
                    <a:pt x="3349708" y="237037"/>
                    <a:pt x="3352248" y="199426"/>
                  </a:cubicBezTo>
                  <a:cubicBezTo>
                    <a:pt x="3353518" y="177039"/>
                    <a:pt x="3353518" y="153756"/>
                    <a:pt x="3358598" y="131369"/>
                  </a:cubicBezTo>
                  <a:cubicBezTo>
                    <a:pt x="3363678" y="104504"/>
                    <a:pt x="3366218" y="78535"/>
                    <a:pt x="3364948" y="44450"/>
                  </a:cubicBezTo>
                  <a:cubicBezTo>
                    <a:pt x="3364948" y="38100"/>
                    <a:pt x="3361138" y="30480"/>
                    <a:pt x="3354788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76849"/>
            <a:ext cx="5943682" cy="5738850"/>
            <a:chOff x="0" y="0"/>
            <a:chExt cx="7924910" cy="7651800"/>
          </a:xfrm>
        </p:grpSpPr>
        <p:sp>
          <p:nvSpPr>
            <p:cNvPr name="Freeform 5" id="5"/>
            <p:cNvSpPr/>
            <p:nvPr/>
          </p:nvSpPr>
          <p:spPr>
            <a:xfrm flipH="false" flipV="false" rot="-626297">
              <a:off x="495335" y="972740"/>
              <a:ext cx="6934240" cy="6101387"/>
            </a:xfrm>
            <a:custGeom>
              <a:avLst/>
              <a:gdLst/>
              <a:ahLst/>
              <a:cxnLst/>
              <a:rect r="r" b="b" t="t" l="l"/>
              <a:pathLst>
                <a:path h="6101387" w="6934240">
                  <a:moveTo>
                    <a:pt x="0" y="0"/>
                  </a:moveTo>
                  <a:lnTo>
                    <a:pt x="6934240" y="0"/>
                  </a:lnTo>
                  <a:lnTo>
                    <a:pt x="6934240" y="6101387"/>
                  </a:lnTo>
                  <a:lnTo>
                    <a:pt x="0" y="6101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42762" y="4500558"/>
              <a:ext cx="1167995" cy="1355268"/>
            </a:xfrm>
            <a:custGeom>
              <a:avLst/>
              <a:gdLst/>
              <a:ahLst/>
              <a:cxnLst/>
              <a:rect r="r" b="b" t="t" l="l"/>
              <a:pathLst>
                <a:path h="1355268" w="1167995">
                  <a:moveTo>
                    <a:pt x="0" y="0"/>
                  </a:moveTo>
                  <a:lnTo>
                    <a:pt x="1167995" y="0"/>
                  </a:lnTo>
                  <a:lnTo>
                    <a:pt x="1167995" y="1355268"/>
                  </a:lnTo>
                  <a:lnTo>
                    <a:pt x="0" y="1355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73879" y="4755845"/>
              <a:ext cx="1485290" cy="1646995"/>
            </a:xfrm>
            <a:custGeom>
              <a:avLst/>
              <a:gdLst/>
              <a:ahLst/>
              <a:cxnLst/>
              <a:rect r="r" b="b" t="t" l="l"/>
              <a:pathLst>
                <a:path h="1646995" w="1485290">
                  <a:moveTo>
                    <a:pt x="0" y="0"/>
                  </a:moveTo>
                  <a:lnTo>
                    <a:pt x="1485290" y="0"/>
                  </a:lnTo>
                  <a:lnTo>
                    <a:pt x="1485290" y="1646995"/>
                  </a:lnTo>
                  <a:lnTo>
                    <a:pt x="0" y="1646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64938" y="5373544"/>
              <a:ext cx="848816" cy="964564"/>
            </a:xfrm>
            <a:custGeom>
              <a:avLst/>
              <a:gdLst/>
              <a:ahLst/>
              <a:cxnLst/>
              <a:rect r="r" b="b" t="t" l="l"/>
              <a:pathLst>
                <a:path h="964564" w="848816">
                  <a:moveTo>
                    <a:pt x="0" y="0"/>
                  </a:moveTo>
                  <a:lnTo>
                    <a:pt x="848816" y="0"/>
                  </a:lnTo>
                  <a:lnTo>
                    <a:pt x="848816" y="964564"/>
                  </a:lnTo>
                  <a:lnTo>
                    <a:pt x="0" y="964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344824" y="5742709"/>
              <a:ext cx="2056944" cy="729280"/>
            </a:xfrm>
            <a:custGeom>
              <a:avLst/>
              <a:gdLst/>
              <a:ahLst/>
              <a:cxnLst/>
              <a:rect r="r" b="b" t="t" l="l"/>
              <a:pathLst>
                <a:path h="729280" w="2056944">
                  <a:moveTo>
                    <a:pt x="0" y="0"/>
                  </a:moveTo>
                  <a:lnTo>
                    <a:pt x="2056944" y="0"/>
                  </a:lnTo>
                  <a:lnTo>
                    <a:pt x="2056944" y="729280"/>
                  </a:lnTo>
                  <a:lnTo>
                    <a:pt x="0" y="729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358360" y="4350677"/>
              <a:ext cx="1778047" cy="1898885"/>
            </a:xfrm>
            <a:custGeom>
              <a:avLst/>
              <a:gdLst/>
              <a:ahLst/>
              <a:cxnLst/>
              <a:rect r="r" b="b" t="t" l="l"/>
              <a:pathLst>
                <a:path h="1898885" w="1778047">
                  <a:moveTo>
                    <a:pt x="0" y="0"/>
                  </a:moveTo>
                  <a:lnTo>
                    <a:pt x="1778046" y="0"/>
                  </a:lnTo>
                  <a:lnTo>
                    <a:pt x="1778046" y="1898885"/>
                  </a:lnTo>
                  <a:lnTo>
                    <a:pt x="0" y="1898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848214" y="5537405"/>
              <a:ext cx="798338" cy="1149440"/>
            </a:xfrm>
            <a:custGeom>
              <a:avLst/>
              <a:gdLst/>
              <a:ahLst/>
              <a:cxnLst/>
              <a:rect r="r" b="b" t="t" l="l"/>
              <a:pathLst>
                <a:path h="1149440" w="798338">
                  <a:moveTo>
                    <a:pt x="0" y="0"/>
                  </a:moveTo>
                  <a:lnTo>
                    <a:pt x="798338" y="0"/>
                  </a:lnTo>
                  <a:lnTo>
                    <a:pt x="798338" y="1149440"/>
                  </a:lnTo>
                  <a:lnTo>
                    <a:pt x="0" y="1149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8172" y="5989372"/>
              <a:ext cx="971165" cy="697473"/>
            </a:xfrm>
            <a:custGeom>
              <a:avLst/>
              <a:gdLst/>
              <a:ahLst/>
              <a:cxnLst/>
              <a:rect r="r" b="b" t="t" l="l"/>
              <a:pathLst>
                <a:path h="697473" w="971165">
                  <a:moveTo>
                    <a:pt x="0" y="0"/>
                  </a:moveTo>
                  <a:lnTo>
                    <a:pt x="971165" y="0"/>
                  </a:lnTo>
                  <a:lnTo>
                    <a:pt x="971165" y="697473"/>
                  </a:lnTo>
                  <a:lnTo>
                    <a:pt x="0" y="697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099337" y="2973156"/>
              <a:ext cx="336153" cy="132627"/>
            </a:xfrm>
            <a:custGeom>
              <a:avLst/>
              <a:gdLst/>
              <a:ahLst/>
              <a:cxnLst/>
              <a:rect r="r" b="b" t="t" l="l"/>
              <a:pathLst>
                <a:path h="132627" w="336153">
                  <a:moveTo>
                    <a:pt x="0" y="0"/>
                  </a:moveTo>
                  <a:lnTo>
                    <a:pt x="336152" y="0"/>
                  </a:lnTo>
                  <a:lnTo>
                    <a:pt x="336152" y="132628"/>
                  </a:lnTo>
                  <a:lnTo>
                    <a:pt x="0" y="132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35489" y="3203630"/>
              <a:ext cx="336153" cy="132627"/>
            </a:xfrm>
            <a:custGeom>
              <a:avLst/>
              <a:gdLst/>
              <a:ahLst/>
              <a:cxnLst/>
              <a:rect r="r" b="b" t="t" l="l"/>
              <a:pathLst>
                <a:path h="132627" w="336153">
                  <a:moveTo>
                    <a:pt x="0" y="0"/>
                  </a:moveTo>
                  <a:lnTo>
                    <a:pt x="336153" y="0"/>
                  </a:lnTo>
                  <a:lnTo>
                    <a:pt x="336153" y="132627"/>
                  </a:lnTo>
                  <a:lnTo>
                    <a:pt x="0" y="132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063458" y="0"/>
              <a:ext cx="4565643" cy="2340929"/>
            </a:xfrm>
            <a:custGeom>
              <a:avLst/>
              <a:gdLst/>
              <a:ahLst/>
              <a:cxnLst/>
              <a:rect r="r" b="b" t="t" l="l"/>
              <a:pathLst>
                <a:path h="2340929" w="4565643">
                  <a:moveTo>
                    <a:pt x="0" y="0"/>
                  </a:moveTo>
                  <a:lnTo>
                    <a:pt x="4565642" y="0"/>
                  </a:lnTo>
                  <a:lnTo>
                    <a:pt x="4565642" y="2340929"/>
                  </a:lnTo>
                  <a:lnTo>
                    <a:pt x="0" y="2340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431620">
              <a:off x="5330912" y="6192381"/>
              <a:ext cx="447249" cy="422041"/>
            </a:xfrm>
            <a:custGeom>
              <a:avLst/>
              <a:gdLst/>
              <a:ahLst/>
              <a:cxnLst/>
              <a:rect r="r" b="b" t="t" l="l"/>
              <a:pathLst>
                <a:path h="422041" w="447249">
                  <a:moveTo>
                    <a:pt x="0" y="0"/>
                  </a:moveTo>
                  <a:lnTo>
                    <a:pt x="447249" y="0"/>
                  </a:lnTo>
                  <a:lnTo>
                    <a:pt x="447249" y="422041"/>
                  </a:lnTo>
                  <a:lnTo>
                    <a:pt x="0" y="422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580577" y="2648118"/>
              <a:ext cx="1973959" cy="2305048"/>
            </a:xfrm>
            <a:custGeom>
              <a:avLst/>
              <a:gdLst/>
              <a:ahLst/>
              <a:cxnLst/>
              <a:rect r="r" b="b" t="t" l="l"/>
              <a:pathLst>
                <a:path h="2305048" w="1973959">
                  <a:moveTo>
                    <a:pt x="0" y="0"/>
                  </a:moveTo>
                  <a:lnTo>
                    <a:pt x="1973959" y="0"/>
                  </a:lnTo>
                  <a:lnTo>
                    <a:pt x="1973959" y="2305048"/>
                  </a:lnTo>
                  <a:lnTo>
                    <a:pt x="0" y="2305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4004" y="5858499"/>
            <a:ext cx="692325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Água Salgada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8062" y="7681365"/>
            <a:ext cx="571513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Possui alta concentração de sal.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32353" y="8499672"/>
            <a:ext cx="488655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Pode ser encontrada nos mares e oceanos. É o habitat de organismos como algas, tubarões e baleias.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037162" y="1031375"/>
            <a:ext cx="5898661" cy="4829799"/>
            <a:chOff x="0" y="0"/>
            <a:chExt cx="7864882" cy="64397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2961052"/>
              <a:ext cx="7562349" cy="3478681"/>
            </a:xfrm>
            <a:custGeom>
              <a:avLst/>
              <a:gdLst/>
              <a:ahLst/>
              <a:cxnLst/>
              <a:rect r="r" b="b" t="t" l="l"/>
              <a:pathLst>
                <a:path h="3478681" w="7562349">
                  <a:moveTo>
                    <a:pt x="0" y="0"/>
                  </a:moveTo>
                  <a:lnTo>
                    <a:pt x="7562349" y="0"/>
                  </a:lnTo>
                  <a:lnTo>
                    <a:pt x="7562349" y="3478681"/>
                  </a:lnTo>
                  <a:lnTo>
                    <a:pt x="0" y="3478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521797" y="2534529"/>
              <a:ext cx="7040552" cy="1382508"/>
            </a:xfrm>
            <a:custGeom>
              <a:avLst/>
              <a:gdLst/>
              <a:ahLst/>
              <a:cxnLst/>
              <a:rect r="r" b="b" t="t" l="l"/>
              <a:pathLst>
                <a:path h="1382508" w="7040552">
                  <a:moveTo>
                    <a:pt x="7040552" y="0"/>
                  </a:moveTo>
                  <a:lnTo>
                    <a:pt x="0" y="0"/>
                  </a:lnTo>
                  <a:lnTo>
                    <a:pt x="0" y="1382508"/>
                  </a:lnTo>
                  <a:lnTo>
                    <a:pt x="7040552" y="1382508"/>
                  </a:lnTo>
                  <a:lnTo>
                    <a:pt x="7040552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612424" y="533482"/>
              <a:ext cx="3379510" cy="2906378"/>
            </a:xfrm>
            <a:custGeom>
              <a:avLst/>
              <a:gdLst/>
              <a:ahLst/>
              <a:cxnLst/>
              <a:rect r="r" b="b" t="t" l="l"/>
              <a:pathLst>
                <a:path h="2906378" w="3379510">
                  <a:moveTo>
                    <a:pt x="0" y="0"/>
                  </a:moveTo>
                  <a:lnTo>
                    <a:pt x="3379510" y="0"/>
                  </a:lnTo>
                  <a:lnTo>
                    <a:pt x="3379510" y="2906378"/>
                  </a:lnTo>
                  <a:lnTo>
                    <a:pt x="0" y="2906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true" flipV="false" rot="0">
              <a:off x="4513504" y="2496935"/>
              <a:ext cx="788475" cy="1359439"/>
            </a:xfrm>
            <a:custGeom>
              <a:avLst/>
              <a:gdLst/>
              <a:ahLst/>
              <a:cxnLst/>
              <a:rect r="r" b="b" t="t" l="l"/>
              <a:pathLst>
                <a:path h="1359439" w="788475">
                  <a:moveTo>
                    <a:pt x="788475" y="0"/>
                  </a:moveTo>
                  <a:lnTo>
                    <a:pt x="0" y="0"/>
                  </a:lnTo>
                  <a:lnTo>
                    <a:pt x="0" y="1359439"/>
                  </a:lnTo>
                  <a:lnTo>
                    <a:pt x="788475" y="1359439"/>
                  </a:lnTo>
                  <a:lnTo>
                    <a:pt x="788475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154159" y="3176654"/>
              <a:ext cx="1852503" cy="1192338"/>
            </a:xfrm>
            <a:custGeom>
              <a:avLst/>
              <a:gdLst/>
              <a:ahLst/>
              <a:cxnLst/>
              <a:rect r="r" b="b" t="t" l="l"/>
              <a:pathLst>
                <a:path h="1192338" w="1852503">
                  <a:moveTo>
                    <a:pt x="0" y="0"/>
                  </a:moveTo>
                  <a:lnTo>
                    <a:pt x="1852502" y="0"/>
                  </a:lnTo>
                  <a:lnTo>
                    <a:pt x="1852502" y="1192338"/>
                  </a:lnTo>
                  <a:lnTo>
                    <a:pt x="0" y="1192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612424" y="2183645"/>
              <a:ext cx="788475" cy="1359439"/>
            </a:xfrm>
            <a:custGeom>
              <a:avLst/>
              <a:gdLst/>
              <a:ahLst/>
              <a:cxnLst/>
              <a:rect r="r" b="b" t="t" l="l"/>
              <a:pathLst>
                <a:path h="1359439" w="788475">
                  <a:moveTo>
                    <a:pt x="0" y="0"/>
                  </a:moveTo>
                  <a:lnTo>
                    <a:pt x="788475" y="0"/>
                  </a:lnTo>
                  <a:lnTo>
                    <a:pt x="788475" y="1359439"/>
                  </a:lnTo>
                  <a:lnTo>
                    <a:pt x="0" y="135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5453319" y="3244855"/>
              <a:ext cx="1126144" cy="577405"/>
            </a:xfrm>
            <a:custGeom>
              <a:avLst/>
              <a:gdLst/>
              <a:ahLst/>
              <a:cxnLst/>
              <a:rect r="r" b="b" t="t" l="l"/>
              <a:pathLst>
                <a:path h="577405" w="1126144">
                  <a:moveTo>
                    <a:pt x="0" y="0"/>
                  </a:moveTo>
                  <a:lnTo>
                    <a:pt x="1126144" y="0"/>
                  </a:lnTo>
                  <a:lnTo>
                    <a:pt x="1126144" y="577404"/>
                  </a:lnTo>
                  <a:lnTo>
                    <a:pt x="0" y="577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56528" y="3726775"/>
              <a:ext cx="3177979" cy="1947235"/>
            </a:xfrm>
            <a:custGeom>
              <a:avLst/>
              <a:gdLst/>
              <a:ahLst/>
              <a:cxnLst/>
              <a:rect r="r" b="b" t="t" l="l"/>
              <a:pathLst>
                <a:path h="1947235" w="3177979">
                  <a:moveTo>
                    <a:pt x="0" y="0"/>
                  </a:moveTo>
                  <a:lnTo>
                    <a:pt x="3177980" y="0"/>
                  </a:lnTo>
                  <a:lnTo>
                    <a:pt x="3177980" y="1947235"/>
                  </a:lnTo>
                  <a:lnTo>
                    <a:pt x="0" y="1947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5495963" y="1114901"/>
              <a:ext cx="2368919" cy="994946"/>
            </a:xfrm>
            <a:custGeom>
              <a:avLst/>
              <a:gdLst/>
              <a:ahLst/>
              <a:cxnLst/>
              <a:rect r="r" b="b" t="t" l="l"/>
              <a:pathLst>
                <a:path h="994946" w="2368919">
                  <a:moveTo>
                    <a:pt x="0" y="0"/>
                  </a:moveTo>
                  <a:lnTo>
                    <a:pt x="2368919" y="0"/>
                  </a:lnTo>
                  <a:lnTo>
                    <a:pt x="2368919" y="994946"/>
                  </a:lnTo>
                  <a:lnTo>
                    <a:pt x="0" y="994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56528" y="0"/>
              <a:ext cx="2986620" cy="1254380"/>
            </a:xfrm>
            <a:custGeom>
              <a:avLst/>
              <a:gdLst/>
              <a:ahLst/>
              <a:cxnLst/>
              <a:rect r="r" b="b" t="t" l="l"/>
              <a:pathLst>
                <a:path h="1254380" w="2986620">
                  <a:moveTo>
                    <a:pt x="0" y="0"/>
                  </a:moveTo>
                  <a:lnTo>
                    <a:pt x="2986621" y="0"/>
                  </a:lnTo>
                  <a:lnTo>
                    <a:pt x="2986621" y="1254380"/>
                  </a:lnTo>
                  <a:lnTo>
                    <a:pt x="0" y="1254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698021" y="1114901"/>
              <a:ext cx="1382389" cy="1045613"/>
            </a:xfrm>
            <a:custGeom>
              <a:avLst/>
              <a:gdLst/>
              <a:ahLst/>
              <a:cxnLst/>
              <a:rect r="r" b="b" t="t" l="l"/>
              <a:pathLst>
                <a:path h="1045613" w="1382389">
                  <a:moveTo>
                    <a:pt x="0" y="0"/>
                  </a:moveTo>
                  <a:lnTo>
                    <a:pt x="1382389" y="0"/>
                  </a:lnTo>
                  <a:lnTo>
                    <a:pt x="1382389" y="1045613"/>
                  </a:lnTo>
                  <a:lnTo>
                    <a:pt x="0" y="1045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 l="-48595" t="0" r="0" b="-65567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76986" y="2698771"/>
              <a:ext cx="554345" cy="955767"/>
            </a:xfrm>
            <a:custGeom>
              <a:avLst/>
              <a:gdLst/>
              <a:ahLst/>
              <a:cxnLst/>
              <a:rect r="r" b="b" t="t" l="l"/>
              <a:pathLst>
                <a:path h="955767" w="554345">
                  <a:moveTo>
                    <a:pt x="0" y="0"/>
                  </a:moveTo>
                  <a:lnTo>
                    <a:pt x="554345" y="0"/>
                  </a:lnTo>
                  <a:lnTo>
                    <a:pt x="554345" y="955767"/>
                  </a:lnTo>
                  <a:lnTo>
                    <a:pt x="0" y="95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6579463" y="3439860"/>
              <a:ext cx="443583" cy="764798"/>
            </a:xfrm>
            <a:custGeom>
              <a:avLst/>
              <a:gdLst/>
              <a:ahLst/>
              <a:cxnLst/>
              <a:rect r="r" b="b" t="t" l="l"/>
              <a:pathLst>
                <a:path h="764798" w="443583">
                  <a:moveTo>
                    <a:pt x="0" y="0"/>
                  </a:moveTo>
                  <a:lnTo>
                    <a:pt x="443583" y="0"/>
                  </a:lnTo>
                  <a:lnTo>
                    <a:pt x="443583" y="764798"/>
                  </a:lnTo>
                  <a:lnTo>
                    <a:pt x="0" y="764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4176591" y="3355680"/>
              <a:ext cx="2292110" cy="1971215"/>
            </a:xfrm>
            <a:custGeom>
              <a:avLst/>
              <a:gdLst/>
              <a:ahLst/>
              <a:cxnLst/>
              <a:rect r="r" b="b" t="t" l="l"/>
              <a:pathLst>
                <a:path h="1971215" w="2292110">
                  <a:moveTo>
                    <a:pt x="0" y="0"/>
                  </a:moveTo>
                  <a:lnTo>
                    <a:pt x="2292110" y="0"/>
                  </a:lnTo>
                  <a:lnTo>
                    <a:pt x="2292110" y="1971215"/>
                  </a:lnTo>
                  <a:lnTo>
                    <a:pt x="0" y="1971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5322646" y="3967376"/>
              <a:ext cx="1704688" cy="1466032"/>
            </a:xfrm>
            <a:custGeom>
              <a:avLst/>
              <a:gdLst/>
              <a:ahLst/>
              <a:cxnLst/>
              <a:rect r="r" b="b" t="t" l="l"/>
              <a:pathLst>
                <a:path h="1466032" w="1704688">
                  <a:moveTo>
                    <a:pt x="0" y="0"/>
                  </a:moveTo>
                  <a:lnTo>
                    <a:pt x="1704688" y="0"/>
                  </a:lnTo>
                  <a:lnTo>
                    <a:pt x="1704688" y="1466032"/>
                  </a:lnTo>
                  <a:lnTo>
                    <a:pt x="0" y="1466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4400899" y="5175546"/>
              <a:ext cx="1042824" cy="257862"/>
            </a:xfrm>
            <a:custGeom>
              <a:avLst/>
              <a:gdLst/>
              <a:ahLst/>
              <a:cxnLst/>
              <a:rect r="r" b="b" t="t" l="l"/>
              <a:pathLst>
                <a:path h="257862" w="1042824">
                  <a:moveTo>
                    <a:pt x="0" y="0"/>
                  </a:moveTo>
                  <a:lnTo>
                    <a:pt x="1042824" y="0"/>
                  </a:lnTo>
                  <a:lnTo>
                    <a:pt x="1042824" y="257862"/>
                  </a:lnTo>
                  <a:lnTo>
                    <a:pt x="0" y="257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4176591" y="5113874"/>
              <a:ext cx="623205" cy="319534"/>
            </a:xfrm>
            <a:custGeom>
              <a:avLst/>
              <a:gdLst/>
              <a:ahLst/>
              <a:cxnLst/>
              <a:rect r="r" b="b" t="t" l="l"/>
              <a:pathLst>
                <a:path h="319534" w="623205">
                  <a:moveTo>
                    <a:pt x="0" y="0"/>
                  </a:moveTo>
                  <a:lnTo>
                    <a:pt x="623205" y="0"/>
                  </a:lnTo>
                  <a:lnTo>
                    <a:pt x="623205" y="319534"/>
                  </a:lnTo>
                  <a:lnTo>
                    <a:pt x="0" y="31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3191523" y="2598206"/>
              <a:ext cx="420901" cy="725692"/>
            </a:xfrm>
            <a:custGeom>
              <a:avLst/>
              <a:gdLst/>
              <a:ahLst/>
              <a:cxnLst/>
              <a:rect r="r" b="b" t="t" l="l"/>
              <a:pathLst>
                <a:path h="725692" w="420901">
                  <a:moveTo>
                    <a:pt x="0" y="0"/>
                  </a:moveTo>
                  <a:lnTo>
                    <a:pt x="420901" y="0"/>
                  </a:lnTo>
                  <a:lnTo>
                    <a:pt x="420901" y="725692"/>
                  </a:lnTo>
                  <a:lnTo>
                    <a:pt x="0" y="725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5042338" y="4586844"/>
              <a:ext cx="682895" cy="1177405"/>
            </a:xfrm>
            <a:custGeom>
              <a:avLst/>
              <a:gdLst/>
              <a:ahLst/>
              <a:cxnLst/>
              <a:rect r="r" b="b" t="t" l="l"/>
              <a:pathLst>
                <a:path h="1177405" w="682895">
                  <a:moveTo>
                    <a:pt x="0" y="0"/>
                  </a:moveTo>
                  <a:lnTo>
                    <a:pt x="682895" y="0"/>
                  </a:lnTo>
                  <a:lnTo>
                    <a:pt x="682895" y="1177405"/>
                  </a:lnTo>
                  <a:lnTo>
                    <a:pt x="0" y="1177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5922384" y="5113874"/>
              <a:ext cx="546316" cy="941925"/>
            </a:xfrm>
            <a:custGeom>
              <a:avLst/>
              <a:gdLst/>
              <a:ahLst/>
              <a:cxnLst/>
              <a:rect r="r" b="b" t="t" l="l"/>
              <a:pathLst>
                <a:path h="941925" w="546316">
                  <a:moveTo>
                    <a:pt x="0" y="0"/>
                  </a:moveTo>
                  <a:lnTo>
                    <a:pt x="546317" y="0"/>
                  </a:lnTo>
                  <a:lnTo>
                    <a:pt x="546317" y="941925"/>
                  </a:lnTo>
                  <a:lnTo>
                    <a:pt x="0" y="941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709875" y="3917037"/>
              <a:ext cx="590894" cy="1018783"/>
            </a:xfrm>
            <a:custGeom>
              <a:avLst/>
              <a:gdLst/>
              <a:ahLst/>
              <a:cxnLst/>
              <a:rect r="r" b="b" t="t" l="l"/>
              <a:pathLst>
                <a:path h="1018783" w="590894">
                  <a:moveTo>
                    <a:pt x="0" y="0"/>
                  </a:moveTo>
                  <a:lnTo>
                    <a:pt x="590894" y="0"/>
                  </a:lnTo>
                  <a:lnTo>
                    <a:pt x="590894" y="1018783"/>
                  </a:lnTo>
                  <a:lnTo>
                    <a:pt x="0" y="1018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5989228" y="1817751"/>
              <a:ext cx="1382389" cy="1045613"/>
            </a:xfrm>
            <a:custGeom>
              <a:avLst/>
              <a:gdLst/>
              <a:ahLst/>
              <a:cxnLst/>
              <a:rect r="r" b="b" t="t" l="l"/>
              <a:pathLst>
                <a:path h="1045613" w="1382389">
                  <a:moveTo>
                    <a:pt x="0" y="0"/>
                  </a:moveTo>
                  <a:lnTo>
                    <a:pt x="1382389" y="0"/>
                  </a:lnTo>
                  <a:lnTo>
                    <a:pt x="1382389" y="1045613"/>
                  </a:lnTo>
                  <a:lnTo>
                    <a:pt x="0" y="1045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 l="-48595" t="0" r="0" b="-65567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0524867" y="5973503"/>
            <a:ext cx="692325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Água Doce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524867" y="7347693"/>
            <a:ext cx="6923252" cy="2559083"/>
            <a:chOff x="0" y="0"/>
            <a:chExt cx="3364948" cy="124380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-1270"/>
              <a:ext cx="3366218" cy="1242536"/>
            </a:xfrm>
            <a:custGeom>
              <a:avLst/>
              <a:gdLst/>
              <a:ahLst/>
              <a:cxnLst/>
              <a:rect r="r" b="b" t="t" l="l"/>
              <a:pathLst>
                <a:path h="1242536" w="3366218">
                  <a:moveTo>
                    <a:pt x="3354788" y="27940"/>
                  </a:moveTo>
                  <a:cubicBezTo>
                    <a:pt x="3345898" y="24130"/>
                    <a:pt x="3337008" y="21590"/>
                    <a:pt x="3328118" y="21590"/>
                  </a:cubicBezTo>
                  <a:cubicBezTo>
                    <a:pt x="3301448" y="20320"/>
                    <a:pt x="3251664" y="20320"/>
                    <a:pt x="3196923" y="17780"/>
                  </a:cubicBezTo>
                  <a:cubicBezTo>
                    <a:pt x="3071801" y="12700"/>
                    <a:pt x="2949286" y="6350"/>
                    <a:pt x="2824164" y="3810"/>
                  </a:cubicBezTo>
                  <a:cubicBezTo>
                    <a:pt x="2722503" y="1270"/>
                    <a:pt x="2623448" y="3810"/>
                    <a:pt x="2521787" y="2540"/>
                  </a:cubicBezTo>
                  <a:cubicBezTo>
                    <a:pt x="2477473" y="2540"/>
                    <a:pt x="2433159" y="0"/>
                    <a:pt x="2388845" y="2540"/>
                  </a:cubicBezTo>
                  <a:cubicBezTo>
                    <a:pt x="2281970" y="10160"/>
                    <a:pt x="2175096" y="11430"/>
                    <a:pt x="2065614" y="8890"/>
                  </a:cubicBezTo>
                  <a:cubicBezTo>
                    <a:pt x="2010873" y="7620"/>
                    <a:pt x="1956133" y="7620"/>
                    <a:pt x="1901392" y="7620"/>
                  </a:cubicBezTo>
                  <a:cubicBezTo>
                    <a:pt x="1802337" y="7620"/>
                    <a:pt x="1703282" y="7620"/>
                    <a:pt x="1604228" y="6350"/>
                  </a:cubicBezTo>
                  <a:cubicBezTo>
                    <a:pt x="1499960" y="5080"/>
                    <a:pt x="472919" y="2540"/>
                    <a:pt x="371258" y="1270"/>
                  </a:cubicBezTo>
                  <a:cubicBezTo>
                    <a:pt x="287843" y="0"/>
                    <a:pt x="207035" y="1270"/>
                    <a:pt x="123621" y="1270"/>
                  </a:cubicBezTo>
                  <a:cubicBezTo>
                    <a:pt x="6627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02713"/>
                    <a:pt x="16510" y="153756"/>
                    <a:pt x="17780" y="203903"/>
                  </a:cubicBezTo>
                  <a:cubicBezTo>
                    <a:pt x="19050" y="254946"/>
                    <a:pt x="17780" y="305990"/>
                    <a:pt x="16510" y="357928"/>
                  </a:cubicBezTo>
                  <a:cubicBezTo>
                    <a:pt x="15240" y="410762"/>
                    <a:pt x="2540" y="965071"/>
                    <a:pt x="2540" y="1017905"/>
                  </a:cubicBezTo>
                  <a:cubicBezTo>
                    <a:pt x="2540" y="1069844"/>
                    <a:pt x="1270" y="1121782"/>
                    <a:pt x="0" y="1173721"/>
                  </a:cubicBezTo>
                  <a:cubicBezTo>
                    <a:pt x="0" y="1187926"/>
                    <a:pt x="3810" y="1198086"/>
                    <a:pt x="15240" y="1203166"/>
                  </a:cubicBezTo>
                  <a:cubicBezTo>
                    <a:pt x="22860" y="1206976"/>
                    <a:pt x="31750" y="1209516"/>
                    <a:pt x="40640" y="1210786"/>
                  </a:cubicBezTo>
                  <a:cubicBezTo>
                    <a:pt x="121014" y="1215866"/>
                    <a:pt x="220069" y="1219676"/>
                    <a:pt x="319123" y="1224756"/>
                  </a:cubicBezTo>
                  <a:cubicBezTo>
                    <a:pt x="373864" y="1227296"/>
                    <a:pt x="428605" y="1232376"/>
                    <a:pt x="483346" y="1233646"/>
                  </a:cubicBezTo>
                  <a:cubicBezTo>
                    <a:pt x="574580" y="1236186"/>
                    <a:pt x="1591194" y="1237456"/>
                    <a:pt x="1682429" y="1238726"/>
                  </a:cubicBezTo>
                  <a:cubicBezTo>
                    <a:pt x="1695462" y="1238726"/>
                    <a:pt x="1708496" y="1238726"/>
                    <a:pt x="1721529" y="1238726"/>
                  </a:cubicBezTo>
                  <a:cubicBezTo>
                    <a:pt x="1784090" y="1238726"/>
                    <a:pt x="1849258" y="1237456"/>
                    <a:pt x="1911818" y="1237456"/>
                  </a:cubicBezTo>
                  <a:cubicBezTo>
                    <a:pt x="1984806" y="1237456"/>
                    <a:pt x="2055187" y="1238726"/>
                    <a:pt x="2128175" y="1238726"/>
                  </a:cubicBezTo>
                  <a:cubicBezTo>
                    <a:pt x="2235049" y="1238726"/>
                    <a:pt x="2344531" y="1238726"/>
                    <a:pt x="2451406" y="1238726"/>
                  </a:cubicBezTo>
                  <a:cubicBezTo>
                    <a:pt x="2550460" y="1238726"/>
                    <a:pt x="2649515" y="1239996"/>
                    <a:pt x="2748570" y="1241266"/>
                  </a:cubicBezTo>
                  <a:cubicBezTo>
                    <a:pt x="2792884" y="1241266"/>
                    <a:pt x="2839805" y="1242536"/>
                    <a:pt x="2884118" y="1242536"/>
                  </a:cubicBezTo>
                  <a:cubicBezTo>
                    <a:pt x="3027487" y="1241266"/>
                    <a:pt x="3168249" y="1234916"/>
                    <a:pt x="3305258" y="1234916"/>
                  </a:cubicBezTo>
                  <a:cubicBezTo>
                    <a:pt x="3309068" y="1234916"/>
                    <a:pt x="3314148" y="1232376"/>
                    <a:pt x="3317958" y="1229836"/>
                  </a:cubicBezTo>
                  <a:cubicBezTo>
                    <a:pt x="3323038" y="1226026"/>
                    <a:pt x="3325578" y="1219676"/>
                    <a:pt x="3328118" y="1217136"/>
                  </a:cubicBezTo>
                  <a:cubicBezTo>
                    <a:pt x="3329388" y="1167452"/>
                    <a:pt x="3330658" y="1129842"/>
                    <a:pt x="3331928" y="1092231"/>
                  </a:cubicBezTo>
                  <a:cubicBezTo>
                    <a:pt x="3333198" y="1034024"/>
                    <a:pt x="3343358" y="475237"/>
                    <a:pt x="3344628" y="417030"/>
                  </a:cubicBezTo>
                  <a:cubicBezTo>
                    <a:pt x="3344628" y="382106"/>
                    <a:pt x="3345898" y="347182"/>
                    <a:pt x="3347168" y="312258"/>
                  </a:cubicBezTo>
                  <a:cubicBezTo>
                    <a:pt x="3348438" y="274647"/>
                    <a:pt x="3349708" y="237037"/>
                    <a:pt x="3352248" y="199426"/>
                  </a:cubicBezTo>
                  <a:cubicBezTo>
                    <a:pt x="3353518" y="177039"/>
                    <a:pt x="3353518" y="153756"/>
                    <a:pt x="3358598" y="131369"/>
                  </a:cubicBezTo>
                  <a:cubicBezTo>
                    <a:pt x="3363678" y="104504"/>
                    <a:pt x="3366218" y="78535"/>
                    <a:pt x="3364948" y="44450"/>
                  </a:cubicBezTo>
                  <a:cubicBezTo>
                    <a:pt x="3364948" y="38100"/>
                    <a:pt x="3361138" y="30480"/>
                    <a:pt x="3354788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1128924" y="7681365"/>
            <a:ext cx="571513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Possui baixa concentração de sal.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219739" y="8304410"/>
            <a:ext cx="571608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Pode ser encontrada nos corpos d’água como lagos, rios e geleiras. É o habitat de organismos como anfíbios e peixes.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8A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15450" y="3638755"/>
            <a:ext cx="6923252" cy="1993037"/>
            <a:chOff x="0" y="0"/>
            <a:chExt cx="3364948" cy="9686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3366218" cy="967417"/>
            </a:xfrm>
            <a:custGeom>
              <a:avLst/>
              <a:gdLst/>
              <a:ahLst/>
              <a:cxnLst/>
              <a:rect r="r" b="b" t="t" l="l"/>
              <a:pathLst>
                <a:path h="967417" w="3366218">
                  <a:moveTo>
                    <a:pt x="3354788" y="27940"/>
                  </a:moveTo>
                  <a:cubicBezTo>
                    <a:pt x="3345898" y="24130"/>
                    <a:pt x="3337008" y="21590"/>
                    <a:pt x="3328118" y="21590"/>
                  </a:cubicBezTo>
                  <a:cubicBezTo>
                    <a:pt x="3301448" y="20320"/>
                    <a:pt x="3251664" y="20320"/>
                    <a:pt x="3196923" y="17780"/>
                  </a:cubicBezTo>
                  <a:cubicBezTo>
                    <a:pt x="3071801" y="12700"/>
                    <a:pt x="2949286" y="6350"/>
                    <a:pt x="2824164" y="3810"/>
                  </a:cubicBezTo>
                  <a:cubicBezTo>
                    <a:pt x="2722503" y="1270"/>
                    <a:pt x="2623448" y="3810"/>
                    <a:pt x="2521787" y="2540"/>
                  </a:cubicBezTo>
                  <a:cubicBezTo>
                    <a:pt x="2477473" y="2540"/>
                    <a:pt x="2433159" y="0"/>
                    <a:pt x="2388845" y="2540"/>
                  </a:cubicBezTo>
                  <a:cubicBezTo>
                    <a:pt x="2281970" y="10160"/>
                    <a:pt x="2175096" y="11430"/>
                    <a:pt x="2065614" y="8890"/>
                  </a:cubicBezTo>
                  <a:cubicBezTo>
                    <a:pt x="2010873" y="7620"/>
                    <a:pt x="1956133" y="7620"/>
                    <a:pt x="1901392" y="7620"/>
                  </a:cubicBezTo>
                  <a:cubicBezTo>
                    <a:pt x="1802337" y="7620"/>
                    <a:pt x="1703282" y="7620"/>
                    <a:pt x="1604228" y="6350"/>
                  </a:cubicBezTo>
                  <a:cubicBezTo>
                    <a:pt x="1499960" y="5080"/>
                    <a:pt x="472919" y="2540"/>
                    <a:pt x="371258" y="1270"/>
                  </a:cubicBezTo>
                  <a:cubicBezTo>
                    <a:pt x="287843" y="0"/>
                    <a:pt x="207035" y="1270"/>
                    <a:pt x="123621" y="1270"/>
                  </a:cubicBezTo>
                  <a:cubicBezTo>
                    <a:pt x="6627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3615"/>
                    <a:pt x="16510" y="132045"/>
                    <a:pt x="17780" y="169800"/>
                  </a:cubicBezTo>
                  <a:cubicBezTo>
                    <a:pt x="19050" y="208230"/>
                    <a:pt x="17780" y="246660"/>
                    <a:pt x="16510" y="285764"/>
                  </a:cubicBezTo>
                  <a:cubicBezTo>
                    <a:pt x="15240" y="325542"/>
                    <a:pt x="2540" y="742874"/>
                    <a:pt x="2540" y="782652"/>
                  </a:cubicBezTo>
                  <a:cubicBezTo>
                    <a:pt x="2540" y="821756"/>
                    <a:pt x="1270" y="860860"/>
                    <a:pt x="0" y="899964"/>
                  </a:cubicBezTo>
                  <a:cubicBezTo>
                    <a:pt x="0" y="912807"/>
                    <a:pt x="3810" y="922967"/>
                    <a:pt x="15240" y="928047"/>
                  </a:cubicBezTo>
                  <a:cubicBezTo>
                    <a:pt x="22860" y="931857"/>
                    <a:pt x="31750" y="934397"/>
                    <a:pt x="40640" y="935667"/>
                  </a:cubicBezTo>
                  <a:cubicBezTo>
                    <a:pt x="121014" y="940747"/>
                    <a:pt x="220069" y="944557"/>
                    <a:pt x="319123" y="949637"/>
                  </a:cubicBezTo>
                  <a:cubicBezTo>
                    <a:pt x="373864" y="952177"/>
                    <a:pt x="428605" y="957257"/>
                    <a:pt x="483346" y="958527"/>
                  </a:cubicBezTo>
                  <a:cubicBezTo>
                    <a:pt x="574580" y="961067"/>
                    <a:pt x="1591194" y="962337"/>
                    <a:pt x="1682429" y="963607"/>
                  </a:cubicBezTo>
                  <a:cubicBezTo>
                    <a:pt x="1695462" y="963607"/>
                    <a:pt x="1708496" y="963607"/>
                    <a:pt x="1721529" y="963607"/>
                  </a:cubicBezTo>
                  <a:cubicBezTo>
                    <a:pt x="1784090" y="963607"/>
                    <a:pt x="1849258" y="962337"/>
                    <a:pt x="1911818" y="962337"/>
                  </a:cubicBezTo>
                  <a:cubicBezTo>
                    <a:pt x="1984806" y="962337"/>
                    <a:pt x="2055187" y="963607"/>
                    <a:pt x="2128175" y="963607"/>
                  </a:cubicBezTo>
                  <a:cubicBezTo>
                    <a:pt x="2235049" y="963607"/>
                    <a:pt x="2344531" y="963607"/>
                    <a:pt x="2451406" y="963607"/>
                  </a:cubicBezTo>
                  <a:cubicBezTo>
                    <a:pt x="2550460" y="963607"/>
                    <a:pt x="2649515" y="964877"/>
                    <a:pt x="2748570" y="966147"/>
                  </a:cubicBezTo>
                  <a:cubicBezTo>
                    <a:pt x="2792884" y="966147"/>
                    <a:pt x="2839805" y="967417"/>
                    <a:pt x="2884118" y="967417"/>
                  </a:cubicBezTo>
                  <a:cubicBezTo>
                    <a:pt x="3027487" y="966147"/>
                    <a:pt x="3168249" y="959797"/>
                    <a:pt x="3305258" y="959797"/>
                  </a:cubicBezTo>
                  <a:cubicBezTo>
                    <a:pt x="3309068" y="959797"/>
                    <a:pt x="3314148" y="957257"/>
                    <a:pt x="3317958" y="954717"/>
                  </a:cubicBezTo>
                  <a:cubicBezTo>
                    <a:pt x="3323038" y="950907"/>
                    <a:pt x="3325578" y="944557"/>
                    <a:pt x="3328118" y="942017"/>
                  </a:cubicBezTo>
                  <a:cubicBezTo>
                    <a:pt x="3329388" y="895245"/>
                    <a:pt x="3330658" y="866928"/>
                    <a:pt x="3331928" y="838611"/>
                  </a:cubicBezTo>
                  <a:cubicBezTo>
                    <a:pt x="3333198" y="794788"/>
                    <a:pt x="3343358" y="374084"/>
                    <a:pt x="3344628" y="330261"/>
                  </a:cubicBezTo>
                  <a:cubicBezTo>
                    <a:pt x="3344628" y="303967"/>
                    <a:pt x="3345898" y="277673"/>
                    <a:pt x="3347168" y="251379"/>
                  </a:cubicBezTo>
                  <a:cubicBezTo>
                    <a:pt x="3348438" y="223062"/>
                    <a:pt x="3349708" y="194746"/>
                    <a:pt x="3352248" y="166429"/>
                  </a:cubicBezTo>
                  <a:cubicBezTo>
                    <a:pt x="3353518" y="149574"/>
                    <a:pt x="3353518" y="132045"/>
                    <a:pt x="3358598" y="115190"/>
                  </a:cubicBezTo>
                  <a:cubicBezTo>
                    <a:pt x="3363678" y="94964"/>
                    <a:pt x="3366218" y="75412"/>
                    <a:pt x="3364948" y="44450"/>
                  </a:cubicBezTo>
                  <a:cubicBezTo>
                    <a:pt x="3364948" y="38100"/>
                    <a:pt x="3361138" y="30480"/>
                    <a:pt x="3354788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72834" y="3638755"/>
            <a:ext cx="6923252" cy="1993037"/>
            <a:chOff x="0" y="0"/>
            <a:chExt cx="3364948" cy="9686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3366218" cy="967417"/>
            </a:xfrm>
            <a:custGeom>
              <a:avLst/>
              <a:gdLst/>
              <a:ahLst/>
              <a:cxnLst/>
              <a:rect r="r" b="b" t="t" l="l"/>
              <a:pathLst>
                <a:path h="967417" w="3366218">
                  <a:moveTo>
                    <a:pt x="3354788" y="27940"/>
                  </a:moveTo>
                  <a:cubicBezTo>
                    <a:pt x="3345898" y="24130"/>
                    <a:pt x="3337008" y="21590"/>
                    <a:pt x="3328118" y="21590"/>
                  </a:cubicBezTo>
                  <a:cubicBezTo>
                    <a:pt x="3301448" y="20320"/>
                    <a:pt x="3251664" y="20320"/>
                    <a:pt x="3196923" y="17780"/>
                  </a:cubicBezTo>
                  <a:cubicBezTo>
                    <a:pt x="3071801" y="12700"/>
                    <a:pt x="2949286" y="6350"/>
                    <a:pt x="2824164" y="3810"/>
                  </a:cubicBezTo>
                  <a:cubicBezTo>
                    <a:pt x="2722503" y="1270"/>
                    <a:pt x="2623448" y="3810"/>
                    <a:pt x="2521787" y="2540"/>
                  </a:cubicBezTo>
                  <a:cubicBezTo>
                    <a:pt x="2477473" y="2540"/>
                    <a:pt x="2433159" y="0"/>
                    <a:pt x="2388845" y="2540"/>
                  </a:cubicBezTo>
                  <a:cubicBezTo>
                    <a:pt x="2281970" y="10160"/>
                    <a:pt x="2175096" y="11430"/>
                    <a:pt x="2065614" y="8890"/>
                  </a:cubicBezTo>
                  <a:cubicBezTo>
                    <a:pt x="2010873" y="7620"/>
                    <a:pt x="1956133" y="7620"/>
                    <a:pt x="1901392" y="7620"/>
                  </a:cubicBezTo>
                  <a:cubicBezTo>
                    <a:pt x="1802337" y="7620"/>
                    <a:pt x="1703282" y="7620"/>
                    <a:pt x="1604228" y="6350"/>
                  </a:cubicBezTo>
                  <a:cubicBezTo>
                    <a:pt x="1499960" y="5080"/>
                    <a:pt x="472919" y="2540"/>
                    <a:pt x="371258" y="1270"/>
                  </a:cubicBezTo>
                  <a:cubicBezTo>
                    <a:pt x="287843" y="0"/>
                    <a:pt x="207035" y="1270"/>
                    <a:pt x="123621" y="1270"/>
                  </a:cubicBezTo>
                  <a:cubicBezTo>
                    <a:pt x="6627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3615"/>
                    <a:pt x="16510" y="132045"/>
                    <a:pt x="17780" y="169800"/>
                  </a:cubicBezTo>
                  <a:cubicBezTo>
                    <a:pt x="19050" y="208230"/>
                    <a:pt x="17780" y="246660"/>
                    <a:pt x="16510" y="285764"/>
                  </a:cubicBezTo>
                  <a:cubicBezTo>
                    <a:pt x="15240" y="325542"/>
                    <a:pt x="2540" y="742874"/>
                    <a:pt x="2540" y="782652"/>
                  </a:cubicBezTo>
                  <a:cubicBezTo>
                    <a:pt x="2540" y="821756"/>
                    <a:pt x="1270" y="860860"/>
                    <a:pt x="0" y="899964"/>
                  </a:cubicBezTo>
                  <a:cubicBezTo>
                    <a:pt x="0" y="912807"/>
                    <a:pt x="3810" y="922967"/>
                    <a:pt x="15240" y="928047"/>
                  </a:cubicBezTo>
                  <a:cubicBezTo>
                    <a:pt x="22860" y="931857"/>
                    <a:pt x="31750" y="934397"/>
                    <a:pt x="40640" y="935667"/>
                  </a:cubicBezTo>
                  <a:cubicBezTo>
                    <a:pt x="121014" y="940747"/>
                    <a:pt x="220069" y="944557"/>
                    <a:pt x="319123" y="949637"/>
                  </a:cubicBezTo>
                  <a:cubicBezTo>
                    <a:pt x="373864" y="952177"/>
                    <a:pt x="428605" y="957257"/>
                    <a:pt x="483346" y="958527"/>
                  </a:cubicBezTo>
                  <a:cubicBezTo>
                    <a:pt x="574580" y="961067"/>
                    <a:pt x="1591194" y="962337"/>
                    <a:pt x="1682429" y="963607"/>
                  </a:cubicBezTo>
                  <a:cubicBezTo>
                    <a:pt x="1695462" y="963607"/>
                    <a:pt x="1708496" y="963607"/>
                    <a:pt x="1721529" y="963607"/>
                  </a:cubicBezTo>
                  <a:cubicBezTo>
                    <a:pt x="1784090" y="963607"/>
                    <a:pt x="1849258" y="962337"/>
                    <a:pt x="1911818" y="962337"/>
                  </a:cubicBezTo>
                  <a:cubicBezTo>
                    <a:pt x="1984806" y="962337"/>
                    <a:pt x="2055187" y="963607"/>
                    <a:pt x="2128175" y="963607"/>
                  </a:cubicBezTo>
                  <a:cubicBezTo>
                    <a:pt x="2235049" y="963607"/>
                    <a:pt x="2344531" y="963607"/>
                    <a:pt x="2451406" y="963607"/>
                  </a:cubicBezTo>
                  <a:cubicBezTo>
                    <a:pt x="2550460" y="963607"/>
                    <a:pt x="2649515" y="964877"/>
                    <a:pt x="2748570" y="966147"/>
                  </a:cubicBezTo>
                  <a:cubicBezTo>
                    <a:pt x="2792884" y="966147"/>
                    <a:pt x="2839805" y="967417"/>
                    <a:pt x="2884118" y="967417"/>
                  </a:cubicBezTo>
                  <a:cubicBezTo>
                    <a:pt x="3027487" y="966147"/>
                    <a:pt x="3168249" y="959797"/>
                    <a:pt x="3305258" y="959797"/>
                  </a:cubicBezTo>
                  <a:cubicBezTo>
                    <a:pt x="3309068" y="959797"/>
                    <a:pt x="3314148" y="957257"/>
                    <a:pt x="3317958" y="954717"/>
                  </a:cubicBezTo>
                  <a:cubicBezTo>
                    <a:pt x="3323038" y="950907"/>
                    <a:pt x="3325578" y="944557"/>
                    <a:pt x="3328118" y="942017"/>
                  </a:cubicBezTo>
                  <a:cubicBezTo>
                    <a:pt x="3329388" y="895245"/>
                    <a:pt x="3330658" y="866928"/>
                    <a:pt x="3331928" y="838611"/>
                  </a:cubicBezTo>
                  <a:cubicBezTo>
                    <a:pt x="3333198" y="794788"/>
                    <a:pt x="3343358" y="374084"/>
                    <a:pt x="3344628" y="330261"/>
                  </a:cubicBezTo>
                  <a:cubicBezTo>
                    <a:pt x="3344628" y="303967"/>
                    <a:pt x="3345898" y="277673"/>
                    <a:pt x="3347168" y="251379"/>
                  </a:cubicBezTo>
                  <a:cubicBezTo>
                    <a:pt x="3348438" y="223062"/>
                    <a:pt x="3349708" y="194746"/>
                    <a:pt x="3352248" y="166429"/>
                  </a:cubicBezTo>
                  <a:cubicBezTo>
                    <a:pt x="3353518" y="149574"/>
                    <a:pt x="3353518" y="132045"/>
                    <a:pt x="3358598" y="115190"/>
                  </a:cubicBezTo>
                  <a:cubicBezTo>
                    <a:pt x="3363678" y="94964"/>
                    <a:pt x="3366218" y="75412"/>
                    <a:pt x="3364948" y="44450"/>
                  </a:cubicBezTo>
                  <a:cubicBezTo>
                    <a:pt x="3364948" y="38100"/>
                    <a:pt x="3361138" y="30480"/>
                    <a:pt x="3354788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5284" y="5477573"/>
            <a:ext cx="3910774" cy="3363266"/>
          </a:xfrm>
          <a:custGeom>
            <a:avLst/>
            <a:gdLst/>
            <a:ahLst/>
            <a:cxnLst/>
            <a:rect r="r" b="b" t="t" l="l"/>
            <a:pathLst>
              <a:path h="3363266" w="3910774">
                <a:moveTo>
                  <a:pt x="0" y="0"/>
                </a:moveTo>
                <a:lnTo>
                  <a:pt x="3910774" y="0"/>
                </a:lnTo>
                <a:lnTo>
                  <a:pt x="3910774" y="3363266"/>
                </a:lnTo>
                <a:lnTo>
                  <a:pt x="0" y="336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65960" y="6679111"/>
            <a:ext cx="18003853" cy="4618606"/>
            <a:chOff x="0" y="0"/>
            <a:chExt cx="24005137" cy="61581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52124" cy="6158141"/>
            </a:xfrm>
            <a:custGeom>
              <a:avLst/>
              <a:gdLst/>
              <a:ahLst/>
              <a:cxnLst/>
              <a:rect r="r" b="b" t="t" l="l"/>
              <a:pathLst>
                <a:path h="6158141" w="12452124">
                  <a:moveTo>
                    <a:pt x="0" y="0"/>
                  </a:moveTo>
                  <a:lnTo>
                    <a:pt x="12452124" y="0"/>
                  </a:lnTo>
                  <a:lnTo>
                    <a:pt x="12452124" y="6158141"/>
                  </a:lnTo>
                  <a:lnTo>
                    <a:pt x="0" y="6158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12110212" y="0"/>
              <a:ext cx="11894926" cy="5882581"/>
            </a:xfrm>
            <a:custGeom>
              <a:avLst/>
              <a:gdLst/>
              <a:ahLst/>
              <a:cxnLst/>
              <a:rect r="r" b="b" t="t" l="l"/>
              <a:pathLst>
                <a:path h="5882581" w="11894926">
                  <a:moveTo>
                    <a:pt x="11894925" y="0"/>
                  </a:moveTo>
                  <a:lnTo>
                    <a:pt x="0" y="0"/>
                  </a:lnTo>
                  <a:lnTo>
                    <a:pt x="0" y="5882581"/>
                  </a:lnTo>
                  <a:lnTo>
                    <a:pt x="11894925" y="5882581"/>
                  </a:lnTo>
                  <a:lnTo>
                    <a:pt x="1189492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4853212" y="7667068"/>
            <a:ext cx="1529896" cy="1767737"/>
          </a:xfrm>
          <a:custGeom>
            <a:avLst/>
            <a:gdLst/>
            <a:ahLst/>
            <a:cxnLst/>
            <a:rect r="r" b="b" t="t" l="l"/>
            <a:pathLst>
              <a:path h="1767737" w="1529896">
                <a:moveTo>
                  <a:pt x="0" y="0"/>
                </a:moveTo>
                <a:lnTo>
                  <a:pt x="1529896" y="0"/>
                </a:lnTo>
                <a:lnTo>
                  <a:pt x="1529896" y="1767737"/>
                </a:lnTo>
                <a:lnTo>
                  <a:pt x="0" y="1767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5104808" y="6963332"/>
            <a:ext cx="1278300" cy="1006370"/>
          </a:xfrm>
          <a:custGeom>
            <a:avLst/>
            <a:gdLst/>
            <a:ahLst/>
            <a:cxnLst/>
            <a:rect r="r" b="b" t="t" l="l"/>
            <a:pathLst>
              <a:path h="1006370" w="1278300">
                <a:moveTo>
                  <a:pt x="1278300" y="0"/>
                </a:moveTo>
                <a:lnTo>
                  <a:pt x="0" y="0"/>
                </a:lnTo>
                <a:lnTo>
                  <a:pt x="0" y="1006370"/>
                </a:lnTo>
                <a:lnTo>
                  <a:pt x="1278300" y="1006370"/>
                </a:lnTo>
                <a:lnTo>
                  <a:pt x="12783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1020729" y="4847091"/>
            <a:ext cx="3619130" cy="3112452"/>
          </a:xfrm>
          <a:custGeom>
            <a:avLst/>
            <a:gdLst/>
            <a:ahLst/>
            <a:cxnLst/>
            <a:rect r="r" b="b" t="t" l="l"/>
            <a:pathLst>
              <a:path h="3112452" w="3619130">
                <a:moveTo>
                  <a:pt x="3619130" y="0"/>
                </a:moveTo>
                <a:lnTo>
                  <a:pt x="0" y="0"/>
                </a:lnTo>
                <a:lnTo>
                  <a:pt x="0" y="3112452"/>
                </a:lnTo>
                <a:lnTo>
                  <a:pt x="3619130" y="3112452"/>
                </a:lnTo>
                <a:lnTo>
                  <a:pt x="361913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11328" y="6403317"/>
            <a:ext cx="3910774" cy="3363266"/>
          </a:xfrm>
          <a:custGeom>
            <a:avLst/>
            <a:gdLst/>
            <a:ahLst/>
            <a:cxnLst/>
            <a:rect r="r" b="b" t="t" l="l"/>
            <a:pathLst>
              <a:path h="3363266" w="3910774">
                <a:moveTo>
                  <a:pt x="0" y="0"/>
                </a:moveTo>
                <a:lnTo>
                  <a:pt x="3910775" y="0"/>
                </a:lnTo>
                <a:lnTo>
                  <a:pt x="3910775" y="3363266"/>
                </a:lnTo>
                <a:lnTo>
                  <a:pt x="0" y="336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88862" y="6679111"/>
            <a:ext cx="4882710" cy="4199130"/>
          </a:xfrm>
          <a:custGeom>
            <a:avLst/>
            <a:gdLst/>
            <a:ahLst/>
            <a:cxnLst/>
            <a:rect r="r" b="b" t="t" l="l"/>
            <a:pathLst>
              <a:path h="4199130" w="4882710">
                <a:moveTo>
                  <a:pt x="0" y="0"/>
                </a:moveTo>
                <a:lnTo>
                  <a:pt x="4882710" y="0"/>
                </a:lnTo>
                <a:lnTo>
                  <a:pt x="4882710" y="4199131"/>
                </a:lnTo>
                <a:lnTo>
                  <a:pt x="0" y="4199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93098" y="8840839"/>
            <a:ext cx="1176322" cy="147575"/>
          </a:xfrm>
          <a:custGeom>
            <a:avLst/>
            <a:gdLst/>
            <a:ahLst/>
            <a:cxnLst/>
            <a:rect r="r" b="b" t="t" l="l"/>
            <a:pathLst>
              <a:path h="147575" w="1176322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165042" y="8262297"/>
            <a:ext cx="11942213" cy="2345016"/>
          </a:xfrm>
          <a:custGeom>
            <a:avLst/>
            <a:gdLst/>
            <a:ahLst/>
            <a:cxnLst/>
            <a:rect r="r" b="b" t="t" l="l"/>
            <a:pathLst>
              <a:path h="2345016" w="11942213">
                <a:moveTo>
                  <a:pt x="11942213" y="0"/>
                </a:moveTo>
                <a:lnTo>
                  <a:pt x="0" y="0"/>
                </a:lnTo>
                <a:lnTo>
                  <a:pt x="0" y="2345016"/>
                </a:lnTo>
                <a:lnTo>
                  <a:pt x="11942213" y="2345016"/>
                </a:lnTo>
                <a:lnTo>
                  <a:pt x="1194221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98338" y="8563549"/>
            <a:ext cx="1176322" cy="147575"/>
          </a:xfrm>
          <a:custGeom>
            <a:avLst/>
            <a:gdLst/>
            <a:ahLst/>
            <a:cxnLst/>
            <a:rect r="r" b="b" t="t" l="l"/>
            <a:pathLst>
              <a:path h="147575" w="1176322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78433" y="9087279"/>
            <a:ext cx="1176322" cy="147575"/>
          </a:xfrm>
          <a:custGeom>
            <a:avLst/>
            <a:gdLst/>
            <a:ahLst/>
            <a:cxnLst/>
            <a:rect r="r" b="b" t="t" l="l"/>
            <a:pathLst>
              <a:path h="147575" w="1176322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136751" y="4528171"/>
            <a:ext cx="5127798" cy="4409907"/>
          </a:xfrm>
          <a:custGeom>
            <a:avLst/>
            <a:gdLst/>
            <a:ahLst/>
            <a:cxnLst/>
            <a:rect r="r" b="b" t="t" l="l"/>
            <a:pathLst>
              <a:path h="4409907" w="5127798">
                <a:moveTo>
                  <a:pt x="0" y="0"/>
                </a:moveTo>
                <a:lnTo>
                  <a:pt x="5127798" y="0"/>
                </a:lnTo>
                <a:lnTo>
                  <a:pt x="5127798" y="4409906"/>
                </a:lnTo>
                <a:lnTo>
                  <a:pt x="0" y="44099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5682175" y="7575153"/>
            <a:ext cx="1139678" cy="1964962"/>
          </a:xfrm>
          <a:custGeom>
            <a:avLst/>
            <a:gdLst/>
            <a:ahLst/>
            <a:cxnLst/>
            <a:rect r="r" b="b" t="t" l="l"/>
            <a:pathLst>
              <a:path h="1964962" w="1139678">
                <a:moveTo>
                  <a:pt x="1139677" y="0"/>
                </a:moveTo>
                <a:lnTo>
                  <a:pt x="0" y="0"/>
                </a:lnTo>
                <a:lnTo>
                  <a:pt x="0" y="1964962"/>
                </a:lnTo>
                <a:lnTo>
                  <a:pt x="1139677" y="1964962"/>
                </a:lnTo>
                <a:lnTo>
                  <a:pt x="113967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15847" y="6803830"/>
            <a:ext cx="1570917" cy="1907294"/>
          </a:xfrm>
          <a:custGeom>
            <a:avLst/>
            <a:gdLst/>
            <a:ahLst/>
            <a:cxnLst/>
            <a:rect r="r" b="b" t="t" l="l"/>
            <a:pathLst>
              <a:path h="1907294" w="1570917">
                <a:moveTo>
                  <a:pt x="0" y="0"/>
                </a:moveTo>
                <a:lnTo>
                  <a:pt x="1570917" y="0"/>
                </a:lnTo>
                <a:lnTo>
                  <a:pt x="1570917" y="1907294"/>
                </a:lnTo>
                <a:lnTo>
                  <a:pt x="0" y="190729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026735" y="7037057"/>
            <a:ext cx="1521182" cy="1768816"/>
          </a:xfrm>
          <a:custGeom>
            <a:avLst/>
            <a:gdLst/>
            <a:ahLst/>
            <a:cxnLst/>
            <a:rect r="r" b="b" t="t" l="l"/>
            <a:pathLst>
              <a:path h="1768816" w="1521182">
                <a:moveTo>
                  <a:pt x="0" y="0"/>
                </a:moveTo>
                <a:lnTo>
                  <a:pt x="1521182" y="0"/>
                </a:lnTo>
                <a:lnTo>
                  <a:pt x="1521182" y="1768817"/>
                </a:lnTo>
                <a:lnTo>
                  <a:pt x="0" y="176881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0754996" y="7265064"/>
            <a:ext cx="1363054" cy="1654923"/>
          </a:xfrm>
          <a:custGeom>
            <a:avLst/>
            <a:gdLst/>
            <a:ahLst/>
            <a:cxnLst/>
            <a:rect r="r" b="b" t="t" l="l"/>
            <a:pathLst>
              <a:path h="1654923" w="1363054">
                <a:moveTo>
                  <a:pt x="1363055" y="0"/>
                </a:moveTo>
                <a:lnTo>
                  <a:pt x="0" y="0"/>
                </a:lnTo>
                <a:lnTo>
                  <a:pt x="0" y="1654922"/>
                </a:lnTo>
                <a:lnTo>
                  <a:pt x="1363055" y="1654922"/>
                </a:lnTo>
                <a:lnTo>
                  <a:pt x="1363055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132960" y="9692795"/>
            <a:ext cx="1176322" cy="147575"/>
          </a:xfrm>
          <a:custGeom>
            <a:avLst/>
            <a:gdLst/>
            <a:ahLst/>
            <a:cxnLst/>
            <a:rect r="r" b="b" t="t" l="l"/>
            <a:pathLst>
              <a:path h="147575" w="1176322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989865" y="8690997"/>
            <a:ext cx="2677646" cy="1723430"/>
          </a:xfrm>
          <a:custGeom>
            <a:avLst/>
            <a:gdLst/>
            <a:ahLst/>
            <a:cxnLst/>
            <a:rect r="r" b="b" t="t" l="l"/>
            <a:pathLst>
              <a:path h="1723430" w="2677646">
                <a:moveTo>
                  <a:pt x="0" y="0"/>
                </a:moveTo>
                <a:lnTo>
                  <a:pt x="2677646" y="0"/>
                </a:lnTo>
                <a:lnTo>
                  <a:pt x="2677646" y="1723430"/>
                </a:lnTo>
                <a:lnTo>
                  <a:pt x="0" y="172343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379735" y="7122317"/>
            <a:ext cx="1139678" cy="1964962"/>
          </a:xfrm>
          <a:custGeom>
            <a:avLst/>
            <a:gdLst/>
            <a:ahLst/>
            <a:cxnLst/>
            <a:rect r="r" b="b" t="t" l="l"/>
            <a:pathLst>
              <a:path h="1964962" w="1139678">
                <a:moveTo>
                  <a:pt x="0" y="0"/>
                </a:moveTo>
                <a:lnTo>
                  <a:pt x="1139678" y="0"/>
                </a:lnTo>
                <a:lnTo>
                  <a:pt x="1139678" y="1964962"/>
                </a:lnTo>
                <a:lnTo>
                  <a:pt x="0" y="196496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099255" y="8455185"/>
            <a:ext cx="1409002" cy="722434"/>
          </a:xfrm>
          <a:custGeom>
            <a:avLst/>
            <a:gdLst/>
            <a:ahLst/>
            <a:cxnLst/>
            <a:rect r="r" b="b" t="t" l="l"/>
            <a:pathLst>
              <a:path h="722434" w="1409002">
                <a:moveTo>
                  <a:pt x="0" y="0"/>
                </a:moveTo>
                <a:lnTo>
                  <a:pt x="1409002" y="0"/>
                </a:lnTo>
                <a:lnTo>
                  <a:pt x="1409002" y="722433"/>
                </a:lnTo>
                <a:lnTo>
                  <a:pt x="0" y="72243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690959" y="1532718"/>
            <a:ext cx="2288955" cy="961361"/>
          </a:xfrm>
          <a:custGeom>
            <a:avLst/>
            <a:gdLst/>
            <a:ahLst/>
            <a:cxnLst/>
            <a:rect r="r" b="b" t="t" l="l"/>
            <a:pathLst>
              <a:path h="961361" w="2288955">
                <a:moveTo>
                  <a:pt x="0" y="0"/>
                </a:moveTo>
                <a:lnTo>
                  <a:pt x="2288955" y="0"/>
                </a:lnTo>
                <a:lnTo>
                  <a:pt x="2288955" y="961361"/>
                </a:lnTo>
                <a:lnTo>
                  <a:pt x="0" y="96136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2874218">
            <a:off x="-674787" y="2932572"/>
            <a:ext cx="1881494" cy="1574896"/>
          </a:xfrm>
          <a:custGeom>
            <a:avLst/>
            <a:gdLst/>
            <a:ahLst/>
            <a:cxnLst/>
            <a:rect r="r" b="b" t="t" l="l"/>
            <a:pathLst>
              <a:path h="1574896" w="1881494">
                <a:moveTo>
                  <a:pt x="1881494" y="0"/>
                </a:moveTo>
                <a:lnTo>
                  <a:pt x="0" y="0"/>
                </a:lnTo>
                <a:lnTo>
                  <a:pt x="0" y="1574896"/>
                </a:lnTo>
                <a:lnTo>
                  <a:pt x="1881494" y="1574896"/>
                </a:lnTo>
                <a:lnTo>
                  <a:pt x="1881494" y="0"/>
                </a:lnTo>
                <a:close/>
              </a:path>
            </a:pathLst>
          </a:custGeom>
          <a:blipFill>
            <a:blip r:embed="rId34"/>
            <a:stretch>
              <a:fillRect l="0" t="-34715" r="-37936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238702" y="1532718"/>
            <a:ext cx="2573022" cy="1080669"/>
          </a:xfrm>
          <a:custGeom>
            <a:avLst/>
            <a:gdLst/>
            <a:ahLst/>
            <a:cxnLst/>
            <a:rect r="r" b="b" t="t" l="l"/>
            <a:pathLst>
              <a:path h="1080669" w="2573022">
                <a:moveTo>
                  <a:pt x="0" y="0"/>
                </a:moveTo>
                <a:lnTo>
                  <a:pt x="2573022" y="0"/>
                </a:lnTo>
                <a:lnTo>
                  <a:pt x="2573022" y="1080670"/>
                </a:lnTo>
                <a:lnTo>
                  <a:pt x="0" y="108067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7085944" y="2803300"/>
            <a:ext cx="765606" cy="1345209"/>
          </a:xfrm>
          <a:custGeom>
            <a:avLst/>
            <a:gdLst/>
            <a:ahLst/>
            <a:cxnLst/>
            <a:rect r="r" b="b" t="t" l="l"/>
            <a:pathLst>
              <a:path h="1345209" w="765606">
                <a:moveTo>
                  <a:pt x="0" y="0"/>
                </a:moveTo>
                <a:lnTo>
                  <a:pt x="765605" y="0"/>
                </a:lnTo>
                <a:lnTo>
                  <a:pt x="765605" y="1345209"/>
                </a:lnTo>
                <a:lnTo>
                  <a:pt x="0" y="1345209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-244034" t="0" r="0" b="-65015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315450" y="620350"/>
            <a:ext cx="6923252" cy="2246879"/>
            <a:chOff x="0" y="0"/>
            <a:chExt cx="3364948" cy="109206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-1270"/>
              <a:ext cx="3366218" cy="1090794"/>
            </a:xfrm>
            <a:custGeom>
              <a:avLst/>
              <a:gdLst/>
              <a:ahLst/>
              <a:cxnLst/>
              <a:rect r="r" b="b" t="t" l="l"/>
              <a:pathLst>
                <a:path h="1090794" w="3366218">
                  <a:moveTo>
                    <a:pt x="3354788" y="27940"/>
                  </a:moveTo>
                  <a:cubicBezTo>
                    <a:pt x="3345898" y="24130"/>
                    <a:pt x="3337008" y="21590"/>
                    <a:pt x="3328118" y="21590"/>
                  </a:cubicBezTo>
                  <a:cubicBezTo>
                    <a:pt x="3301448" y="20320"/>
                    <a:pt x="3251664" y="20320"/>
                    <a:pt x="3196923" y="17780"/>
                  </a:cubicBezTo>
                  <a:cubicBezTo>
                    <a:pt x="3071801" y="12700"/>
                    <a:pt x="2949286" y="6350"/>
                    <a:pt x="2824164" y="3810"/>
                  </a:cubicBezTo>
                  <a:cubicBezTo>
                    <a:pt x="2722503" y="1270"/>
                    <a:pt x="2623448" y="3810"/>
                    <a:pt x="2521787" y="2540"/>
                  </a:cubicBezTo>
                  <a:cubicBezTo>
                    <a:pt x="2477473" y="2540"/>
                    <a:pt x="2433159" y="0"/>
                    <a:pt x="2388845" y="2540"/>
                  </a:cubicBezTo>
                  <a:cubicBezTo>
                    <a:pt x="2281970" y="10160"/>
                    <a:pt x="2175096" y="11430"/>
                    <a:pt x="2065614" y="8890"/>
                  </a:cubicBezTo>
                  <a:cubicBezTo>
                    <a:pt x="2010873" y="7620"/>
                    <a:pt x="1956133" y="7620"/>
                    <a:pt x="1901392" y="7620"/>
                  </a:cubicBezTo>
                  <a:cubicBezTo>
                    <a:pt x="1802337" y="7620"/>
                    <a:pt x="1703282" y="7620"/>
                    <a:pt x="1604228" y="6350"/>
                  </a:cubicBezTo>
                  <a:cubicBezTo>
                    <a:pt x="1499960" y="5080"/>
                    <a:pt x="472919" y="2540"/>
                    <a:pt x="371258" y="1270"/>
                  </a:cubicBezTo>
                  <a:cubicBezTo>
                    <a:pt x="287843" y="0"/>
                    <a:pt x="207035" y="1270"/>
                    <a:pt x="123621" y="1270"/>
                  </a:cubicBezTo>
                  <a:cubicBezTo>
                    <a:pt x="6627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7695"/>
                    <a:pt x="16510" y="141781"/>
                    <a:pt x="17780" y="185094"/>
                  </a:cubicBezTo>
                  <a:cubicBezTo>
                    <a:pt x="19050" y="229180"/>
                    <a:pt x="17780" y="273266"/>
                    <a:pt x="16510" y="318126"/>
                  </a:cubicBezTo>
                  <a:cubicBezTo>
                    <a:pt x="15240" y="363759"/>
                    <a:pt x="2540" y="842518"/>
                    <a:pt x="2540" y="888151"/>
                  </a:cubicBezTo>
                  <a:cubicBezTo>
                    <a:pt x="2540" y="933011"/>
                    <a:pt x="1270" y="977870"/>
                    <a:pt x="0" y="1022730"/>
                  </a:cubicBezTo>
                  <a:cubicBezTo>
                    <a:pt x="0" y="1036184"/>
                    <a:pt x="3810" y="1046344"/>
                    <a:pt x="15240" y="1051424"/>
                  </a:cubicBezTo>
                  <a:cubicBezTo>
                    <a:pt x="22860" y="1055234"/>
                    <a:pt x="31750" y="1057774"/>
                    <a:pt x="40640" y="1059044"/>
                  </a:cubicBezTo>
                  <a:cubicBezTo>
                    <a:pt x="121014" y="1064124"/>
                    <a:pt x="220069" y="1067934"/>
                    <a:pt x="319123" y="1073014"/>
                  </a:cubicBezTo>
                  <a:cubicBezTo>
                    <a:pt x="373864" y="1075554"/>
                    <a:pt x="428605" y="1080634"/>
                    <a:pt x="483346" y="1081904"/>
                  </a:cubicBezTo>
                  <a:cubicBezTo>
                    <a:pt x="574580" y="1084444"/>
                    <a:pt x="1591194" y="1085714"/>
                    <a:pt x="1682429" y="1086984"/>
                  </a:cubicBezTo>
                  <a:cubicBezTo>
                    <a:pt x="1695462" y="1086984"/>
                    <a:pt x="1708496" y="1086984"/>
                    <a:pt x="1721529" y="1086984"/>
                  </a:cubicBezTo>
                  <a:cubicBezTo>
                    <a:pt x="1784090" y="1086984"/>
                    <a:pt x="1849258" y="1085714"/>
                    <a:pt x="1911818" y="1085714"/>
                  </a:cubicBezTo>
                  <a:cubicBezTo>
                    <a:pt x="1984806" y="1085714"/>
                    <a:pt x="2055187" y="1086984"/>
                    <a:pt x="2128175" y="1086984"/>
                  </a:cubicBezTo>
                  <a:cubicBezTo>
                    <a:pt x="2235049" y="1086984"/>
                    <a:pt x="2344531" y="1086984"/>
                    <a:pt x="2451406" y="1086984"/>
                  </a:cubicBezTo>
                  <a:cubicBezTo>
                    <a:pt x="2550460" y="1086984"/>
                    <a:pt x="2649515" y="1088254"/>
                    <a:pt x="2748570" y="1089524"/>
                  </a:cubicBezTo>
                  <a:cubicBezTo>
                    <a:pt x="2792884" y="1089524"/>
                    <a:pt x="2839805" y="1090794"/>
                    <a:pt x="2884118" y="1090794"/>
                  </a:cubicBezTo>
                  <a:cubicBezTo>
                    <a:pt x="3027487" y="1089524"/>
                    <a:pt x="3168249" y="1083174"/>
                    <a:pt x="3305258" y="1083174"/>
                  </a:cubicBezTo>
                  <a:cubicBezTo>
                    <a:pt x="3309068" y="1083174"/>
                    <a:pt x="3314148" y="1080634"/>
                    <a:pt x="3317958" y="1078094"/>
                  </a:cubicBezTo>
                  <a:cubicBezTo>
                    <a:pt x="3323038" y="1074284"/>
                    <a:pt x="3325578" y="1067934"/>
                    <a:pt x="3328118" y="1065394"/>
                  </a:cubicBezTo>
                  <a:cubicBezTo>
                    <a:pt x="3329388" y="1017316"/>
                    <a:pt x="3330658" y="984831"/>
                    <a:pt x="3331928" y="952347"/>
                  </a:cubicBezTo>
                  <a:cubicBezTo>
                    <a:pt x="3333198" y="902073"/>
                    <a:pt x="3343358" y="419446"/>
                    <a:pt x="3344628" y="369173"/>
                  </a:cubicBezTo>
                  <a:cubicBezTo>
                    <a:pt x="3344628" y="339008"/>
                    <a:pt x="3345898" y="308844"/>
                    <a:pt x="3347168" y="278680"/>
                  </a:cubicBezTo>
                  <a:cubicBezTo>
                    <a:pt x="3348438" y="246196"/>
                    <a:pt x="3349708" y="213711"/>
                    <a:pt x="3352248" y="181227"/>
                  </a:cubicBezTo>
                  <a:cubicBezTo>
                    <a:pt x="3353518" y="161891"/>
                    <a:pt x="3353518" y="141781"/>
                    <a:pt x="3358598" y="122445"/>
                  </a:cubicBezTo>
                  <a:cubicBezTo>
                    <a:pt x="3363678" y="99242"/>
                    <a:pt x="3366218" y="76812"/>
                    <a:pt x="3364948" y="44450"/>
                  </a:cubicBezTo>
                  <a:cubicBezTo>
                    <a:pt x="3364948" y="38100"/>
                    <a:pt x="3361138" y="30480"/>
                    <a:pt x="3354788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872834" y="620350"/>
            <a:ext cx="6923252" cy="2246879"/>
            <a:chOff x="0" y="0"/>
            <a:chExt cx="3364948" cy="109206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-1270"/>
              <a:ext cx="3366218" cy="1090794"/>
            </a:xfrm>
            <a:custGeom>
              <a:avLst/>
              <a:gdLst/>
              <a:ahLst/>
              <a:cxnLst/>
              <a:rect r="r" b="b" t="t" l="l"/>
              <a:pathLst>
                <a:path h="1090794" w="3366218">
                  <a:moveTo>
                    <a:pt x="3354788" y="27940"/>
                  </a:moveTo>
                  <a:cubicBezTo>
                    <a:pt x="3345898" y="24130"/>
                    <a:pt x="3337008" y="21590"/>
                    <a:pt x="3328118" y="21590"/>
                  </a:cubicBezTo>
                  <a:cubicBezTo>
                    <a:pt x="3301448" y="20320"/>
                    <a:pt x="3251664" y="20320"/>
                    <a:pt x="3196923" y="17780"/>
                  </a:cubicBezTo>
                  <a:cubicBezTo>
                    <a:pt x="3071801" y="12700"/>
                    <a:pt x="2949286" y="6350"/>
                    <a:pt x="2824164" y="3810"/>
                  </a:cubicBezTo>
                  <a:cubicBezTo>
                    <a:pt x="2722503" y="1270"/>
                    <a:pt x="2623448" y="3810"/>
                    <a:pt x="2521787" y="2540"/>
                  </a:cubicBezTo>
                  <a:cubicBezTo>
                    <a:pt x="2477473" y="2540"/>
                    <a:pt x="2433159" y="0"/>
                    <a:pt x="2388845" y="2540"/>
                  </a:cubicBezTo>
                  <a:cubicBezTo>
                    <a:pt x="2281970" y="10160"/>
                    <a:pt x="2175096" y="11430"/>
                    <a:pt x="2065614" y="8890"/>
                  </a:cubicBezTo>
                  <a:cubicBezTo>
                    <a:pt x="2010873" y="7620"/>
                    <a:pt x="1956133" y="7620"/>
                    <a:pt x="1901392" y="7620"/>
                  </a:cubicBezTo>
                  <a:cubicBezTo>
                    <a:pt x="1802337" y="7620"/>
                    <a:pt x="1703282" y="7620"/>
                    <a:pt x="1604228" y="6350"/>
                  </a:cubicBezTo>
                  <a:cubicBezTo>
                    <a:pt x="1499960" y="5080"/>
                    <a:pt x="472919" y="2540"/>
                    <a:pt x="371258" y="1270"/>
                  </a:cubicBezTo>
                  <a:cubicBezTo>
                    <a:pt x="287843" y="0"/>
                    <a:pt x="207035" y="1270"/>
                    <a:pt x="123621" y="1270"/>
                  </a:cubicBezTo>
                  <a:cubicBezTo>
                    <a:pt x="6627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97695"/>
                    <a:pt x="16510" y="141781"/>
                    <a:pt x="17780" y="185094"/>
                  </a:cubicBezTo>
                  <a:cubicBezTo>
                    <a:pt x="19050" y="229180"/>
                    <a:pt x="17780" y="273266"/>
                    <a:pt x="16510" y="318126"/>
                  </a:cubicBezTo>
                  <a:cubicBezTo>
                    <a:pt x="15240" y="363759"/>
                    <a:pt x="2540" y="842518"/>
                    <a:pt x="2540" y="888151"/>
                  </a:cubicBezTo>
                  <a:cubicBezTo>
                    <a:pt x="2540" y="933011"/>
                    <a:pt x="1270" y="977870"/>
                    <a:pt x="0" y="1022730"/>
                  </a:cubicBezTo>
                  <a:cubicBezTo>
                    <a:pt x="0" y="1036184"/>
                    <a:pt x="3810" y="1046344"/>
                    <a:pt x="15240" y="1051424"/>
                  </a:cubicBezTo>
                  <a:cubicBezTo>
                    <a:pt x="22860" y="1055234"/>
                    <a:pt x="31750" y="1057774"/>
                    <a:pt x="40640" y="1059044"/>
                  </a:cubicBezTo>
                  <a:cubicBezTo>
                    <a:pt x="121014" y="1064124"/>
                    <a:pt x="220069" y="1067934"/>
                    <a:pt x="319123" y="1073014"/>
                  </a:cubicBezTo>
                  <a:cubicBezTo>
                    <a:pt x="373864" y="1075554"/>
                    <a:pt x="428605" y="1080634"/>
                    <a:pt x="483346" y="1081904"/>
                  </a:cubicBezTo>
                  <a:cubicBezTo>
                    <a:pt x="574580" y="1084444"/>
                    <a:pt x="1591194" y="1085714"/>
                    <a:pt x="1682429" y="1086984"/>
                  </a:cubicBezTo>
                  <a:cubicBezTo>
                    <a:pt x="1695462" y="1086984"/>
                    <a:pt x="1708496" y="1086984"/>
                    <a:pt x="1721529" y="1086984"/>
                  </a:cubicBezTo>
                  <a:cubicBezTo>
                    <a:pt x="1784090" y="1086984"/>
                    <a:pt x="1849258" y="1085714"/>
                    <a:pt x="1911818" y="1085714"/>
                  </a:cubicBezTo>
                  <a:cubicBezTo>
                    <a:pt x="1984806" y="1085714"/>
                    <a:pt x="2055187" y="1086984"/>
                    <a:pt x="2128175" y="1086984"/>
                  </a:cubicBezTo>
                  <a:cubicBezTo>
                    <a:pt x="2235049" y="1086984"/>
                    <a:pt x="2344531" y="1086984"/>
                    <a:pt x="2451406" y="1086984"/>
                  </a:cubicBezTo>
                  <a:cubicBezTo>
                    <a:pt x="2550460" y="1086984"/>
                    <a:pt x="2649515" y="1088254"/>
                    <a:pt x="2748570" y="1089524"/>
                  </a:cubicBezTo>
                  <a:cubicBezTo>
                    <a:pt x="2792884" y="1089524"/>
                    <a:pt x="2839805" y="1090794"/>
                    <a:pt x="2884118" y="1090794"/>
                  </a:cubicBezTo>
                  <a:cubicBezTo>
                    <a:pt x="3027487" y="1089524"/>
                    <a:pt x="3168249" y="1083174"/>
                    <a:pt x="3305258" y="1083174"/>
                  </a:cubicBezTo>
                  <a:cubicBezTo>
                    <a:pt x="3309068" y="1083174"/>
                    <a:pt x="3314148" y="1080634"/>
                    <a:pt x="3317958" y="1078094"/>
                  </a:cubicBezTo>
                  <a:cubicBezTo>
                    <a:pt x="3323038" y="1074284"/>
                    <a:pt x="3325578" y="1067934"/>
                    <a:pt x="3328118" y="1065394"/>
                  </a:cubicBezTo>
                  <a:cubicBezTo>
                    <a:pt x="3329388" y="1017316"/>
                    <a:pt x="3330658" y="984831"/>
                    <a:pt x="3331928" y="952347"/>
                  </a:cubicBezTo>
                  <a:cubicBezTo>
                    <a:pt x="3333198" y="902073"/>
                    <a:pt x="3343358" y="419446"/>
                    <a:pt x="3344628" y="369173"/>
                  </a:cubicBezTo>
                  <a:cubicBezTo>
                    <a:pt x="3344628" y="339008"/>
                    <a:pt x="3345898" y="308844"/>
                    <a:pt x="3347168" y="278680"/>
                  </a:cubicBezTo>
                  <a:cubicBezTo>
                    <a:pt x="3348438" y="246196"/>
                    <a:pt x="3349708" y="213711"/>
                    <a:pt x="3352248" y="181227"/>
                  </a:cubicBezTo>
                  <a:cubicBezTo>
                    <a:pt x="3353518" y="161891"/>
                    <a:pt x="3353518" y="141781"/>
                    <a:pt x="3358598" y="122445"/>
                  </a:cubicBezTo>
                  <a:cubicBezTo>
                    <a:pt x="3363678" y="99242"/>
                    <a:pt x="3366218" y="76812"/>
                    <a:pt x="3364948" y="44450"/>
                  </a:cubicBezTo>
                  <a:cubicBezTo>
                    <a:pt x="3364948" y="38100"/>
                    <a:pt x="3361138" y="30480"/>
                    <a:pt x="3354788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952493" y="900828"/>
            <a:ext cx="6785835" cy="172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ÁGUA SALGADA</a:t>
            </a:r>
          </a:p>
          <a:p>
            <a:pPr algn="ctr">
              <a:lnSpc>
                <a:spcPts val="360"/>
              </a:lnSpc>
            </a:pP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97,5% da água do planeta é salgada, encontrada nos oceanos, inadequada para consumo direto e agricultura.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84158" y="900828"/>
            <a:ext cx="6785835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ÁGUA DOCE INACESSÍVEL</a:t>
            </a:r>
          </a:p>
          <a:p>
            <a:pPr algn="ctr">
              <a:lnSpc>
                <a:spcPts val="1080"/>
              </a:lnSpc>
            </a:pP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APENAS 2</a:t>
            </a: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,5% é água doce, e a maior parte (68,7%) está presa em geleiras e calotas polares.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52493" y="3771410"/>
            <a:ext cx="6785835" cy="177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ÁGUA SUBTERRÂNEA</a:t>
            </a:r>
          </a:p>
          <a:p>
            <a:pPr algn="ctr">
              <a:lnSpc>
                <a:spcPts val="840"/>
              </a:lnSpc>
            </a:pP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30</a:t>
            </a: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,1% da água doce está em aquíferos subterrâneos, de difícil acesso para muitas comunidades.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84158" y="3771410"/>
            <a:ext cx="678583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ÁGUA ACESSÍVEL</a:t>
            </a:r>
          </a:p>
          <a:p>
            <a:pPr algn="ctr">
              <a:lnSpc>
                <a:spcPts val="1200"/>
              </a:lnSpc>
            </a:pP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SOMENTE </a:t>
            </a: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0</a:t>
            </a: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,3% da água doce está em rios, lagos e na atmosfera, disponível para uso humano.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9D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23141" y="3721634"/>
            <a:ext cx="2041719" cy="857522"/>
          </a:xfrm>
          <a:custGeom>
            <a:avLst/>
            <a:gdLst/>
            <a:ahLst/>
            <a:cxnLst/>
            <a:rect r="r" b="b" t="t" l="l"/>
            <a:pathLst>
              <a:path h="857522" w="2041719">
                <a:moveTo>
                  <a:pt x="0" y="0"/>
                </a:moveTo>
                <a:lnTo>
                  <a:pt x="2041718" y="0"/>
                </a:lnTo>
                <a:lnTo>
                  <a:pt x="2041718" y="857522"/>
                </a:lnTo>
                <a:lnTo>
                  <a:pt x="0" y="857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4420" y="2330148"/>
            <a:ext cx="2870547" cy="1205630"/>
          </a:xfrm>
          <a:custGeom>
            <a:avLst/>
            <a:gdLst/>
            <a:ahLst/>
            <a:cxnLst/>
            <a:rect r="r" b="b" t="t" l="l"/>
            <a:pathLst>
              <a:path h="1205630" w="2870547">
                <a:moveTo>
                  <a:pt x="0" y="0"/>
                </a:moveTo>
                <a:lnTo>
                  <a:pt x="2870546" y="0"/>
                </a:lnTo>
                <a:lnTo>
                  <a:pt x="2870546" y="1205629"/>
                </a:lnTo>
                <a:lnTo>
                  <a:pt x="0" y="1205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89557">
            <a:off x="14690523" y="3961229"/>
            <a:ext cx="742045" cy="113331"/>
          </a:xfrm>
          <a:custGeom>
            <a:avLst/>
            <a:gdLst/>
            <a:ahLst/>
            <a:cxnLst/>
            <a:rect r="r" b="b" t="t" l="l"/>
            <a:pathLst>
              <a:path h="113331" w="742045">
                <a:moveTo>
                  <a:pt x="0" y="0"/>
                </a:moveTo>
                <a:lnTo>
                  <a:pt x="742046" y="0"/>
                </a:lnTo>
                <a:lnTo>
                  <a:pt x="742046" y="113330"/>
                </a:lnTo>
                <a:lnTo>
                  <a:pt x="0" y="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3724" y="571542"/>
            <a:ext cx="2176942" cy="914316"/>
          </a:xfrm>
          <a:custGeom>
            <a:avLst/>
            <a:gdLst/>
            <a:ahLst/>
            <a:cxnLst/>
            <a:rect r="r" b="b" t="t" l="l"/>
            <a:pathLst>
              <a:path h="914316" w="2176942">
                <a:moveTo>
                  <a:pt x="0" y="0"/>
                </a:moveTo>
                <a:lnTo>
                  <a:pt x="2176942" y="0"/>
                </a:lnTo>
                <a:lnTo>
                  <a:pt x="2176942" y="914316"/>
                </a:lnTo>
                <a:lnTo>
                  <a:pt x="0" y="914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88471" y="6711939"/>
            <a:ext cx="2176942" cy="914316"/>
          </a:xfrm>
          <a:custGeom>
            <a:avLst/>
            <a:gdLst/>
            <a:ahLst/>
            <a:cxnLst/>
            <a:rect r="r" b="b" t="t" l="l"/>
            <a:pathLst>
              <a:path h="914316" w="2176942">
                <a:moveTo>
                  <a:pt x="0" y="0"/>
                </a:moveTo>
                <a:lnTo>
                  <a:pt x="2176942" y="0"/>
                </a:lnTo>
                <a:lnTo>
                  <a:pt x="2176942" y="914316"/>
                </a:lnTo>
                <a:lnTo>
                  <a:pt x="0" y="914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0717711" y="4134027"/>
            <a:ext cx="5664022" cy="5365374"/>
          </a:xfrm>
          <a:custGeom>
            <a:avLst/>
            <a:gdLst/>
            <a:ahLst/>
            <a:cxnLst/>
            <a:rect r="r" b="b" t="t" l="l"/>
            <a:pathLst>
              <a:path h="5365374" w="5664022">
                <a:moveTo>
                  <a:pt x="0" y="0"/>
                </a:moveTo>
                <a:lnTo>
                  <a:pt x="5664022" y="0"/>
                </a:lnTo>
                <a:lnTo>
                  <a:pt x="5664022" y="5365374"/>
                </a:lnTo>
                <a:lnTo>
                  <a:pt x="0" y="5365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5298" y="4283352"/>
            <a:ext cx="5664022" cy="5365374"/>
          </a:xfrm>
          <a:custGeom>
            <a:avLst/>
            <a:gdLst/>
            <a:ahLst/>
            <a:cxnLst/>
            <a:rect r="r" b="b" t="t" l="l"/>
            <a:pathLst>
              <a:path h="5365374" w="5664022">
                <a:moveTo>
                  <a:pt x="0" y="0"/>
                </a:moveTo>
                <a:lnTo>
                  <a:pt x="5664022" y="0"/>
                </a:lnTo>
                <a:lnTo>
                  <a:pt x="5664022" y="5365373"/>
                </a:lnTo>
                <a:lnTo>
                  <a:pt x="0" y="5365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025894" y="4389105"/>
            <a:ext cx="5007268" cy="5007248"/>
            <a:chOff x="0" y="0"/>
            <a:chExt cx="6350025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-24906" t="0" r="-2490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705758" y="4455923"/>
            <a:ext cx="5007268" cy="5007248"/>
            <a:chOff x="0" y="0"/>
            <a:chExt cx="635002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396739" y="5216575"/>
            <a:ext cx="2160854" cy="907559"/>
          </a:xfrm>
          <a:custGeom>
            <a:avLst/>
            <a:gdLst/>
            <a:ahLst/>
            <a:cxnLst/>
            <a:rect r="r" b="b" t="t" l="l"/>
            <a:pathLst>
              <a:path h="907559" w="2160854">
                <a:moveTo>
                  <a:pt x="0" y="0"/>
                </a:moveTo>
                <a:lnTo>
                  <a:pt x="2160854" y="0"/>
                </a:lnTo>
                <a:lnTo>
                  <a:pt x="2160854" y="907559"/>
                </a:lnTo>
                <a:lnTo>
                  <a:pt x="0" y="90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69322" y="441591"/>
            <a:ext cx="2041719" cy="857522"/>
          </a:xfrm>
          <a:custGeom>
            <a:avLst/>
            <a:gdLst/>
            <a:ahLst/>
            <a:cxnLst/>
            <a:rect r="r" b="b" t="t" l="l"/>
            <a:pathLst>
              <a:path h="857522" w="2041719">
                <a:moveTo>
                  <a:pt x="0" y="0"/>
                </a:moveTo>
                <a:lnTo>
                  <a:pt x="2041719" y="0"/>
                </a:lnTo>
                <a:lnTo>
                  <a:pt x="2041719" y="857522"/>
                </a:lnTo>
                <a:lnTo>
                  <a:pt x="0" y="857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967234">
            <a:off x="1010152" y="838865"/>
            <a:ext cx="942118" cy="708109"/>
            <a:chOff x="0" y="0"/>
            <a:chExt cx="1256158" cy="944145"/>
          </a:xfrm>
        </p:grpSpPr>
        <p:sp>
          <p:nvSpPr>
            <p:cNvPr name="Freeform 16" id="16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2515420">
            <a:off x="620403" y="8159535"/>
            <a:ext cx="942118" cy="708109"/>
            <a:chOff x="0" y="0"/>
            <a:chExt cx="1256158" cy="944145"/>
          </a:xfrm>
        </p:grpSpPr>
        <p:sp>
          <p:nvSpPr>
            <p:cNvPr name="Freeform 27" id="27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-2302452">
            <a:off x="2186986" y="8990356"/>
            <a:ext cx="942118" cy="708109"/>
            <a:chOff x="0" y="0"/>
            <a:chExt cx="1256158" cy="944145"/>
          </a:xfrm>
        </p:grpSpPr>
        <p:sp>
          <p:nvSpPr>
            <p:cNvPr name="Freeform 38" id="38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/>
          <p:nvPr/>
        </p:nvGrpSpPr>
        <p:grpSpPr>
          <a:xfrm rot="3567403">
            <a:off x="12547808" y="673161"/>
            <a:ext cx="942118" cy="708109"/>
            <a:chOff x="0" y="0"/>
            <a:chExt cx="1256158" cy="944145"/>
          </a:xfrm>
        </p:grpSpPr>
        <p:sp>
          <p:nvSpPr>
            <p:cNvPr name="Freeform 49" id="49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9" id="59"/>
          <p:cNvGrpSpPr/>
          <p:nvPr/>
        </p:nvGrpSpPr>
        <p:grpSpPr>
          <a:xfrm rot="-6650331">
            <a:off x="16871919" y="1698000"/>
            <a:ext cx="942118" cy="708109"/>
            <a:chOff x="0" y="0"/>
            <a:chExt cx="1256158" cy="944145"/>
          </a:xfrm>
        </p:grpSpPr>
        <p:sp>
          <p:nvSpPr>
            <p:cNvPr name="Freeform 60" id="60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0" id="70"/>
          <p:cNvSpPr txBox="true"/>
          <p:nvPr/>
        </p:nvSpPr>
        <p:spPr>
          <a:xfrm rot="0">
            <a:off x="2068952" y="1555783"/>
            <a:ext cx="14327787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43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Segundo a Organização das Nações Unidas para a Alimentação e Agricultura (FAO), é a atividade </a:t>
            </a:r>
            <a:r>
              <a:rPr lang="en-US" b="true" sz="4300" u="sng">
                <a:solidFill>
                  <a:srgbClr val="FFFFFF"/>
                </a:solidFill>
                <a:latin typeface="Alegreya Bold Bold"/>
                <a:ea typeface="Alegreya Bold Bold"/>
                <a:cs typeface="Alegreya Bold Bold"/>
                <a:sym typeface="Alegreya Bold Bold"/>
              </a:rPr>
              <a:t>agropecuária </a:t>
            </a:r>
            <a:r>
              <a:rPr lang="en-US" sz="43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a principal responsável pelo uso da água.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C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3892" y="355866"/>
            <a:ext cx="2584484" cy="2979233"/>
          </a:xfrm>
          <a:custGeom>
            <a:avLst/>
            <a:gdLst/>
            <a:ahLst/>
            <a:cxnLst/>
            <a:rect r="r" b="b" t="t" l="l"/>
            <a:pathLst>
              <a:path h="2979233" w="2584484">
                <a:moveTo>
                  <a:pt x="0" y="0"/>
                </a:moveTo>
                <a:lnTo>
                  <a:pt x="2584484" y="0"/>
                </a:lnTo>
                <a:lnTo>
                  <a:pt x="2584484" y="2979232"/>
                </a:lnTo>
                <a:lnTo>
                  <a:pt x="0" y="2979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4310" y="6074374"/>
            <a:ext cx="6013183" cy="3998767"/>
          </a:xfrm>
          <a:custGeom>
            <a:avLst/>
            <a:gdLst/>
            <a:ahLst/>
            <a:cxnLst/>
            <a:rect r="r" b="b" t="t" l="l"/>
            <a:pathLst>
              <a:path h="3998767" w="6013183">
                <a:moveTo>
                  <a:pt x="0" y="0"/>
                </a:moveTo>
                <a:lnTo>
                  <a:pt x="6013183" y="0"/>
                </a:lnTo>
                <a:lnTo>
                  <a:pt x="6013183" y="3998766"/>
                </a:lnTo>
                <a:lnTo>
                  <a:pt x="0" y="399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48376" y="1671638"/>
            <a:ext cx="3498367" cy="3687344"/>
          </a:xfrm>
          <a:custGeom>
            <a:avLst/>
            <a:gdLst/>
            <a:ahLst/>
            <a:cxnLst/>
            <a:rect r="r" b="b" t="t" l="l"/>
            <a:pathLst>
              <a:path h="3687344" w="3498367">
                <a:moveTo>
                  <a:pt x="0" y="0"/>
                </a:moveTo>
                <a:lnTo>
                  <a:pt x="3498368" y="0"/>
                </a:lnTo>
                <a:lnTo>
                  <a:pt x="3498368" y="3687343"/>
                </a:lnTo>
                <a:lnTo>
                  <a:pt x="0" y="3687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920732"/>
            <a:ext cx="9763299" cy="537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444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A agricultura é a maior consumidora de água doce do mundo, representando cerca de 70% da retirada global. </a:t>
            </a:r>
          </a:p>
          <a:p>
            <a:pPr algn="just">
              <a:lnSpc>
                <a:spcPts val="4440"/>
              </a:lnSpc>
            </a:pPr>
          </a:p>
          <a:p>
            <a:pPr algn="just">
              <a:lnSpc>
                <a:spcPts val="2520"/>
              </a:lnSpc>
            </a:pPr>
          </a:p>
          <a:p>
            <a:pPr algn="just" marL="798834" indent="-399417" lvl="1">
              <a:lnSpc>
                <a:spcPts val="444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A</a:t>
            </a:r>
            <a:r>
              <a:rPr lang="en-US" sz="37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 irrigação de lavouras, como arroz, milho e algodão, demanda grandes volumes de água  (1 kg de arroz pode consumir até 2.500 litros), contribuindo para o estresse hídrico em várias regiões.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3796" y="1038225"/>
            <a:ext cx="8529403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AGRICULTURA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C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5958">
            <a:off x="208670" y="358602"/>
            <a:ext cx="2797041" cy="2138656"/>
          </a:xfrm>
          <a:custGeom>
            <a:avLst/>
            <a:gdLst/>
            <a:ahLst/>
            <a:cxnLst/>
            <a:rect r="r" b="b" t="t" l="l"/>
            <a:pathLst>
              <a:path h="2138656" w="2797041">
                <a:moveTo>
                  <a:pt x="0" y="0"/>
                </a:moveTo>
                <a:lnTo>
                  <a:pt x="2797041" y="0"/>
                </a:lnTo>
                <a:lnTo>
                  <a:pt x="2797041" y="2138656"/>
                </a:lnTo>
                <a:lnTo>
                  <a:pt x="0" y="213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0599" y="5621318"/>
            <a:ext cx="5468173" cy="4114800"/>
          </a:xfrm>
          <a:custGeom>
            <a:avLst/>
            <a:gdLst/>
            <a:ahLst/>
            <a:cxnLst/>
            <a:rect r="r" b="b" t="t" l="l"/>
            <a:pathLst>
              <a:path h="4114800" w="5468173">
                <a:moveTo>
                  <a:pt x="0" y="0"/>
                </a:moveTo>
                <a:lnTo>
                  <a:pt x="5468172" y="0"/>
                </a:lnTo>
                <a:lnTo>
                  <a:pt x="5468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59043" y="735788"/>
            <a:ext cx="2609499" cy="2182490"/>
          </a:xfrm>
          <a:custGeom>
            <a:avLst/>
            <a:gdLst/>
            <a:ahLst/>
            <a:cxnLst/>
            <a:rect r="r" b="b" t="t" l="l"/>
            <a:pathLst>
              <a:path h="2182490" w="2609499">
                <a:moveTo>
                  <a:pt x="0" y="0"/>
                </a:moveTo>
                <a:lnTo>
                  <a:pt x="2609499" y="0"/>
                </a:lnTo>
                <a:lnTo>
                  <a:pt x="2609499" y="2182490"/>
                </a:lnTo>
                <a:lnTo>
                  <a:pt x="0" y="2182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92" y="3260766"/>
            <a:ext cx="3802230" cy="2703040"/>
          </a:xfrm>
          <a:custGeom>
            <a:avLst/>
            <a:gdLst/>
            <a:ahLst/>
            <a:cxnLst/>
            <a:rect r="r" b="b" t="t" l="l"/>
            <a:pathLst>
              <a:path h="2703040" w="3802230">
                <a:moveTo>
                  <a:pt x="0" y="0"/>
                </a:moveTo>
                <a:lnTo>
                  <a:pt x="3802230" y="0"/>
                </a:lnTo>
                <a:lnTo>
                  <a:pt x="3802230" y="2703040"/>
                </a:lnTo>
                <a:lnTo>
                  <a:pt x="0" y="2703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59705" y="2669186"/>
            <a:ext cx="10299595" cy="681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444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Responsável por cerca de 15% do consumo global de água doce, a pecuária é o segundo maior consumidor no setor agrícola.</a:t>
            </a:r>
          </a:p>
          <a:p>
            <a:pPr algn="just">
              <a:lnSpc>
                <a:spcPts val="2520"/>
              </a:lnSpc>
            </a:pPr>
          </a:p>
          <a:p>
            <a:pPr algn="just" marL="798834" indent="-399417" lvl="1">
              <a:lnSpc>
                <a:spcPts val="444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Essa pegada hídrica impressionante é impulsionada pela produção de carne, leite e outros produtos de origem animal.</a:t>
            </a:r>
          </a:p>
          <a:p>
            <a:pPr algn="just">
              <a:lnSpc>
                <a:spcPts val="2520"/>
              </a:lnSpc>
            </a:pPr>
          </a:p>
          <a:p>
            <a:pPr algn="just" marL="798834" indent="-399417" lvl="1">
              <a:lnSpc>
                <a:spcPts val="444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A produção de 1 kg de carne bovina pode de</a:t>
            </a:r>
            <a:r>
              <a:rPr lang="en-US" sz="370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mandar até 15.400 litros de água, considerando a irrigação das pastagens, produção de ração, consumo dos animais e limpeza das instalações.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4801" y="1038225"/>
            <a:ext cx="8529403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PECUÁRIA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9D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82" y="320591"/>
            <a:ext cx="942118" cy="708109"/>
            <a:chOff x="0" y="0"/>
            <a:chExt cx="1256158" cy="944145"/>
          </a:xfrm>
        </p:grpSpPr>
        <p:sp>
          <p:nvSpPr>
            <p:cNvPr name="Freeform 3" id="3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6270973">
            <a:off x="2199460" y="1424578"/>
            <a:ext cx="942118" cy="708109"/>
            <a:chOff x="0" y="0"/>
            <a:chExt cx="1256158" cy="944145"/>
          </a:xfrm>
        </p:grpSpPr>
        <p:sp>
          <p:nvSpPr>
            <p:cNvPr name="Freeform 14" id="14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-1967234">
            <a:off x="16663722" y="814012"/>
            <a:ext cx="942118" cy="708109"/>
            <a:chOff x="0" y="0"/>
            <a:chExt cx="1256158" cy="944145"/>
          </a:xfrm>
        </p:grpSpPr>
        <p:sp>
          <p:nvSpPr>
            <p:cNvPr name="Freeform 25" id="25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8430574">
            <a:off x="15112963" y="2076132"/>
            <a:ext cx="942118" cy="708109"/>
            <a:chOff x="0" y="0"/>
            <a:chExt cx="1256158" cy="944145"/>
          </a:xfrm>
        </p:grpSpPr>
        <p:sp>
          <p:nvSpPr>
            <p:cNvPr name="Freeform 36" id="36"/>
            <p:cNvSpPr/>
            <p:nvPr/>
          </p:nvSpPr>
          <p:spPr>
            <a:xfrm flipH="false" flipV="false" rot="766314">
              <a:off x="182704" y="106099"/>
              <a:ext cx="1023383" cy="567516"/>
            </a:xfrm>
            <a:custGeom>
              <a:avLst/>
              <a:gdLst/>
              <a:ahLst/>
              <a:cxnLst/>
              <a:rect r="r" b="b" t="t" l="l"/>
              <a:pathLst>
                <a:path h="567516" w="1023383">
                  <a:moveTo>
                    <a:pt x="0" y="0"/>
                  </a:moveTo>
                  <a:lnTo>
                    <a:pt x="1023383" y="0"/>
                  </a:lnTo>
                  <a:lnTo>
                    <a:pt x="1023383" y="567516"/>
                  </a:lnTo>
                  <a:lnTo>
                    <a:pt x="0" y="567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05" t="0" r="0" b="-48078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7421797">
              <a:off x="773263" y="611388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2"/>
                  </a:lnTo>
                  <a:lnTo>
                    <a:pt x="0" y="274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73372" y="601303"/>
              <a:ext cx="287996" cy="285836"/>
            </a:xfrm>
            <a:custGeom>
              <a:avLst/>
              <a:gdLst/>
              <a:ahLst/>
              <a:cxnLst/>
              <a:rect r="r" b="b" t="t" l="l"/>
              <a:pathLst>
                <a:path h="285836" w="287996">
                  <a:moveTo>
                    <a:pt x="0" y="0"/>
                  </a:moveTo>
                  <a:lnTo>
                    <a:pt x="287997" y="0"/>
                  </a:lnTo>
                  <a:lnTo>
                    <a:pt x="287997" y="285836"/>
                  </a:lnTo>
                  <a:lnTo>
                    <a:pt x="0" y="28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666994">
              <a:off x="413427" y="102890"/>
              <a:ext cx="462152" cy="440305"/>
            </a:xfrm>
            <a:custGeom>
              <a:avLst/>
              <a:gdLst/>
              <a:ahLst/>
              <a:cxnLst/>
              <a:rect r="r" b="b" t="t" l="l"/>
              <a:pathLst>
                <a:path h="440305" w="462152">
                  <a:moveTo>
                    <a:pt x="0" y="0"/>
                  </a:moveTo>
                  <a:lnTo>
                    <a:pt x="462152" y="0"/>
                  </a:lnTo>
                  <a:lnTo>
                    <a:pt x="462152" y="440305"/>
                  </a:lnTo>
                  <a:lnTo>
                    <a:pt x="0" y="44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-666994">
              <a:off x="23724" y="463687"/>
              <a:ext cx="287692" cy="274092"/>
            </a:xfrm>
            <a:custGeom>
              <a:avLst/>
              <a:gdLst/>
              <a:ahLst/>
              <a:cxnLst/>
              <a:rect r="r" b="b" t="t" l="l"/>
              <a:pathLst>
                <a:path h="274092" w="287692">
                  <a:moveTo>
                    <a:pt x="0" y="0"/>
                  </a:moveTo>
                  <a:lnTo>
                    <a:pt x="287693" y="0"/>
                  </a:lnTo>
                  <a:lnTo>
                    <a:pt x="287693" y="274093"/>
                  </a:lnTo>
                  <a:lnTo>
                    <a:pt x="0" y="27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2931" y="453497"/>
              <a:ext cx="294811" cy="292600"/>
            </a:xfrm>
            <a:custGeom>
              <a:avLst/>
              <a:gdLst/>
              <a:ahLst/>
              <a:cxnLst/>
              <a:rect r="r" b="b" t="t" l="l"/>
              <a:pathLst>
                <a:path h="292600" w="294811">
                  <a:moveTo>
                    <a:pt x="0" y="0"/>
                  </a:moveTo>
                  <a:lnTo>
                    <a:pt x="294811" y="0"/>
                  </a:lnTo>
                  <a:lnTo>
                    <a:pt x="294811" y="292599"/>
                  </a:lnTo>
                  <a:lnTo>
                    <a:pt x="0" y="29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413490" y="89895"/>
              <a:ext cx="467258" cy="463754"/>
            </a:xfrm>
            <a:custGeom>
              <a:avLst/>
              <a:gdLst/>
              <a:ahLst/>
              <a:cxnLst/>
              <a:rect r="r" b="b" t="t" l="l"/>
              <a:pathLst>
                <a:path h="463754" w="467258">
                  <a:moveTo>
                    <a:pt x="0" y="0"/>
                  </a:moveTo>
                  <a:lnTo>
                    <a:pt x="467258" y="0"/>
                  </a:lnTo>
                  <a:lnTo>
                    <a:pt x="467258" y="463754"/>
                  </a:lnTo>
                  <a:lnTo>
                    <a:pt x="0" y="46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-9051041">
              <a:off x="463563" y="471477"/>
              <a:ext cx="148836" cy="22731"/>
            </a:xfrm>
            <a:custGeom>
              <a:avLst/>
              <a:gdLst/>
              <a:ahLst/>
              <a:cxnLst/>
              <a:rect r="r" b="b" t="t" l="l"/>
              <a:pathLst>
                <a:path h="22731" w="148836">
                  <a:moveTo>
                    <a:pt x="0" y="0"/>
                  </a:moveTo>
                  <a:lnTo>
                    <a:pt x="148835" y="0"/>
                  </a:lnTo>
                  <a:lnTo>
                    <a:pt x="148835" y="22732"/>
                  </a:lnTo>
                  <a:lnTo>
                    <a:pt x="0" y="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8100000">
              <a:off x="198285" y="665985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3"/>
                  </a:lnTo>
                  <a:lnTo>
                    <a:pt x="0" y="1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3515973">
              <a:off x="953705" y="673564"/>
              <a:ext cx="117355" cy="17923"/>
            </a:xfrm>
            <a:custGeom>
              <a:avLst/>
              <a:gdLst/>
              <a:ahLst/>
              <a:cxnLst/>
              <a:rect r="r" b="b" t="t" l="l"/>
              <a:pathLst>
                <a:path h="17923" w="117355">
                  <a:moveTo>
                    <a:pt x="0" y="0"/>
                  </a:moveTo>
                  <a:lnTo>
                    <a:pt x="117356" y="0"/>
                  </a:lnTo>
                  <a:lnTo>
                    <a:pt x="117356" y="17924"/>
                  </a:lnTo>
                  <a:lnTo>
                    <a:pt x="0" y="17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-1026827" y="1810222"/>
            <a:ext cx="2952212" cy="1239929"/>
          </a:xfrm>
          <a:custGeom>
            <a:avLst/>
            <a:gdLst/>
            <a:ahLst/>
            <a:cxnLst/>
            <a:rect r="r" b="b" t="t" l="l"/>
            <a:pathLst>
              <a:path h="1239929" w="2952212">
                <a:moveTo>
                  <a:pt x="0" y="0"/>
                </a:moveTo>
                <a:lnTo>
                  <a:pt x="2952211" y="0"/>
                </a:lnTo>
                <a:lnTo>
                  <a:pt x="2952211" y="1239929"/>
                </a:lnTo>
                <a:lnTo>
                  <a:pt x="0" y="12399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7421001" y="772159"/>
            <a:ext cx="2198602" cy="923413"/>
          </a:xfrm>
          <a:custGeom>
            <a:avLst/>
            <a:gdLst/>
            <a:ahLst/>
            <a:cxnLst/>
            <a:rect r="r" b="b" t="t" l="l"/>
            <a:pathLst>
              <a:path h="923413" w="2198602">
                <a:moveTo>
                  <a:pt x="0" y="0"/>
                </a:moveTo>
                <a:lnTo>
                  <a:pt x="2198601" y="0"/>
                </a:lnTo>
                <a:lnTo>
                  <a:pt x="2198601" y="923413"/>
                </a:lnTo>
                <a:lnTo>
                  <a:pt x="0" y="9234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2051891" y="1135440"/>
            <a:ext cx="2787445" cy="1170727"/>
          </a:xfrm>
          <a:custGeom>
            <a:avLst/>
            <a:gdLst/>
            <a:ahLst/>
            <a:cxnLst/>
            <a:rect r="r" b="b" t="t" l="l"/>
            <a:pathLst>
              <a:path h="1170727" w="2787445">
                <a:moveTo>
                  <a:pt x="0" y="0"/>
                </a:moveTo>
                <a:lnTo>
                  <a:pt x="2787445" y="0"/>
                </a:lnTo>
                <a:lnTo>
                  <a:pt x="2787445" y="1170727"/>
                </a:lnTo>
                <a:lnTo>
                  <a:pt x="0" y="1170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9983987" y="2945876"/>
            <a:ext cx="6923252" cy="3493587"/>
            <a:chOff x="0" y="0"/>
            <a:chExt cx="3364948" cy="169800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-1270"/>
              <a:ext cx="3366218" cy="1696738"/>
            </a:xfrm>
            <a:custGeom>
              <a:avLst/>
              <a:gdLst/>
              <a:ahLst/>
              <a:cxnLst/>
              <a:rect r="r" b="b" t="t" l="l"/>
              <a:pathLst>
                <a:path h="1696738" w="3366218">
                  <a:moveTo>
                    <a:pt x="3354788" y="27940"/>
                  </a:moveTo>
                  <a:cubicBezTo>
                    <a:pt x="3345898" y="24130"/>
                    <a:pt x="3337008" y="21590"/>
                    <a:pt x="3328118" y="21590"/>
                  </a:cubicBezTo>
                  <a:cubicBezTo>
                    <a:pt x="3301448" y="20320"/>
                    <a:pt x="3251664" y="20320"/>
                    <a:pt x="3196923" y="17780"/>
                  </a:cubicBezTo>
                  <a:cubicBezTo>
                    <a:pt x="3071801" y="12700"/>
                    <a:pt x="2949286" y="6350"/>
                    <a:pt x="2824164" y="3810"/>
                  </a:cubicBezTo>
                  <a:cubicBezTo>
                    <a:pt x="2722503" y="1270"/>
                    <a:pt x="2623448" y="3810"/>
                    <a:pt x="2521787" y="2540"/>
                  </a:cubicBezTo>
                  <a:cubicBezTo>
                    <a:pt x="2477473" y="2540"/>
                    <a:pt x="2433159" y="0"/>
                    <a:pt x="2388845" y="2540"/>
                  </a:cubicBezTo>
                  <a:cubicBezTo>
                    <a:pt x="2281970" y="10160"/>
                    <a:pt x="2175096" y="11430"/>
                    <a:pt x="2065614" y="8890"/>
                  </a:cubicBezTo>
                  <a:cubicBezTo>
                    <a:pt x="2010873" y="7620"/>
                    <a:pt x="1956133" y="7620"/>
                    <a:pt x="1901392" y="7620"/>
                  </a:cubicBezTo>
                  <a:cubicBezTo>
                    <a:pt x="1802337" y="7620"/>
                    <a:pt x="1703282" y="7620"/>
                    <a:pt x="1604228" y="6350"/>
                  </a:cubicBezTo>
                  <a:cubicBezTo>
                    <a:pt x="1499960" y="5080"/>
                    <a:pt x="472919" y="2540"/>
                    <a:pt x="371258" y="1270"/>
                  </a:cubicBezTo>
                  <a:cubicBezTo>
                    <a:pt x="287843" y="0"/>
                    <a:pt x="207035" y="1270"/>
                    <a:pt x="123621" y="1270"/>
                  </a:cubicBezTo>
                  <a:cubicBezTo>
                    <a:pt x="6627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17733"/>
                    <a:pt x="16510" y="189599"/>
                    <a:pt x="17780" y="260205"/>
                  </a:cubicBezTo>
                  <a:cubicBezTo>
                    <a:pt x="19050" y="332072"/>
                    <a:pt x="17780" y="403939"/>
                    <a:pt x="16510" y="477067"/>
                  </a:cubicBezTo>
                  <a:cubicBezTo>
                    <a:pt x="15240" y="551455"/>
                    <a:pt x="2540" y="1331903"/>
                    <a:pt x="2540" y="1406292"/>
                  </a:cubicBezTo>
                  <a:cubicBezTo>
                    <a:pt x="2540" y="1479419"/>
                    <a:pt x="1270" y="1552547"/>
                    <a:pt x="0" y="1625675"/>
                  </a:cubicBezTo>
                  <a:cubicBezTo>
                    <a:pt x="0" y="1642128"/>
                    <a:pt x="3810" y="1652288"/>
                    <a:pt x="15240" y="1657368"/>
                  </a:cubicBezTo>
                  <a:cubicBezTo>
                    <a:pt x="22860" y="1661178"/>
                    <a:pt x="31750" y="1663718"/>
                    <a:pt x="40640" y="1664988"/>
                  </a:cubicBezTo>
                  <a:cubicBezTo>
                    <a:pt x="121014" y="1670068"/>
                    <a:pt x="220069" y="1673878"/>
                    <a:pt x="319123" y="1678958"/>
                  </a:cubicBezTo>
                  <a:cubicBezTo>
                    <a:pt x="373864" y="1681498"/>
                    <a:pt x="428605" y="1686578"/>
                    <a:pt x="483346" y="1687848"/>
                  </a:cubicBezTo>
                  <a:cubicBezTo>
                    <a:pt x="574580" y="1690388"/>
                    <a:pt x="1591194" y="1691658"/>
                    <a:pt x="1682429" y="1692928"/>
                  </a:cubicBezTo>
                  <a:cubicBezTo>
                    <a:pt x="1695462" y="1692928"/>
                    <a:pt x="1708496" y="1692928"/>
                    <a:pt x="1721529" y="1692928"/>
                  </a:cubicBezTo>
                  <a:cubicBezTo>
                    <a:pt x="1784090" y="1692928"/>
                    <a:pt x="1849258" y="1691658"/>
                    <a:pt x="1911818" y="1691658"/>
                  </a:cubicBezTo>
                  <a:cubicBezTo>
                    <a:pt x="1984806" y="1691658"/>
                    <a:pt x="2055187" y="1692928"/>
                    <a:pt x="2128175" y="1692928"/>
                  </a:cubicBezTo>
                  <a:cubicBezTo>
                    <a:pt x="2235049" y="1692928"/>
                    <a:pt x="2344531" y="1692928"/>
                    <a:pt x="2451406" y="1692928"/>
                  </a:cubicBezTo>
                  <a:cubicBezTo>
                    <a:pt x="2550460" y="1692928"/>
                    <a:pt x="2649515" y="1694198"/>
                    <a:pt x="2748570" y="1695468"/>
                  </a:cubicBezTo>
                  <a:cubicBezTo>
                    <a:pt x="2792884" y="1695468"/>
                    <a:pt x="2839805" y="1696738"/>
                    <a:pt x="2884118" y="1696738"/>
                  </a:cubicBezTo>
                  <a:cubicBezTo>
                    <a:pt x="3027487" y="1695468"/>
                    <a:pt x="3168249" y="1689118"/>
                    <a:pt x="3305258" y="1689118"/>
                  </a:cubicBezTo>
                  <a:cubicBezTo>
                    <a:pt x="3309068" y="1689118"/>
                    <a:pt x="3314148" y="1686578"/>
                    <a:pt x="3317958" y="1684038"/>
                  </a:cubicBezTo>
                  <a:cubicBezTo>
                    <a:pt x="3323038" y="1680228"/>
                    <a:pt x="3325578" y="1673878"/>
                    <a:pt x="3328118" y="1671338"/>
                  </a:cubicBezTo>
                  <a:cubicBezTo>
                    <a:pt x="3329388" y="1616849"/>
                    <a:pt x="3330658" y="1563894"/>
                    <a:pt x="3331928" y="1510940"/>
                  </a:cubicBezTo>
                  <a:cubicBezTo>
                    <a:pt x="3333198" y="1428987"/>
                    <a:pt x="3343358" y="642234"/>
                    <a:pt x="3344628" y="560281"/>
                  </a:cubicBezTo>
                  <a:cubicBezTo>
                    <a:pt x="3344628" y="511109"/>
                    <a:pt x="3345898" y="461937"/>
                    <a:pt x="3347168" y="412765"/>
                  </a:cubicBezTo>
                  <a:cubicBezTo>
                    <a:pt x="3348438" y="359810"/>
                    <a:pt x="3349708" y="306856"/>
                    <a:pt x="3352248" y="253901"/>
                  </a:cubicBezTo>
                  <a:cubicBezTo>
                    <a:pt x="3353518" y="222381"/>
                    <a:pt x="3353518" y="189599"/>
                    <a:pt x="3358598" y="158079"/>
                  </a:cubicBezTo>
                  <a:cubicBezTo>
                    <a:pt x="3363678" y="120254"/>
                    <a:pt x="3366218" y="83690"/>
                    <a:pt x="3364948" y="44450"/>
                  </a:cubicBezTo>
                  <a:cubicBezTo>
                    <a:pt x="3364948" y="38100"/>
                    <a:pt x="3361138" y="30480"/>
                    <a:pt x="3354788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337367" y="2924975"/>
            <a:ext cx="6923252" cy="3514488"/>
            <a:chOff x="0" y="0"/>
            <a:chExt cx="3364948" cy="170816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-1270"/>
              <a:ext cx="3366218" cy="1706897"/>
            </a:xfrm>
            <a:custGeom>
              <a:avLst/>
              <a:gdLst/>
              <a:ahLst/>
              <a:cxnLst/>
              <a:rect r="r" b="b" t="t" l="l"/>
              <a:pathLst>
                <a:path h="1706897" w="3366218">
                  <a:moveTo>
                    <a:pt x="3354788" y="27940"/>
                  </a:moveTo>
                  <a:cubicBezTo>
                    <a:pt x="3345898" y="24130"/>
                    <a:pt x="3337008" y="21590"/>
                    <a:pt x="3328118" y="21590"/>
                  </a:cubicBezTo>
                  <a:cubicBezTo>
                    <a:pt x="3301448" y="20320"/>
                    <a:pt x="3251664" y="20320"/>
                    <a:pt x="3196923" y="17780"/>
                  </a:cubicBezTo>
                  <a:cubicBezTo>
                    <a:pt x="3071801" y="12700"/>
                    <a:pt x="2949286" y="6350"/>
                    <a:pt x="2824164" y="3810"/>
                  </a:cubicBezTo>
                  <a:cubicBezTo>
                    <a:pt x="2722503" y="1270"/>
                    <a:pt x="2623448" y="3810"/>
                    <a:pt x="2521787" y="2540"/>
                  </a:cubicBezTo>
                  <a:cubicBezTo>
                    <a:pt x="2477473" y="2540"/>
                    <a:pt x="2433159" y="0"/>
                    <a:pt x="2388845" y="2540"/>
                  </a:cubicBezTo>
                  <a:cubicBezTo>
                    <a:pt x="2281970" y="10160"/>
                    <a:pt x="2175096" y="11430"/>
                    <a:pt x="2065614" y="8890"/>
                  </a:cubicBezTo>
                  <a:cubicBezTo>
                    <a:pt x="2010873" y="7620"/>
                    <a:pt x="1956133" y="7620"/>
                    <a:pt x="1901392" y="7620"/>
                  </a:cubicBezTo>
                  <a:cubicBezTo>
                    <a:pt x="1802337" y="7620"/>
                    <a:pt x="1703282" y="7620"/>
                    <a:pt x="1604228" y="6350"/>
                  </a:cubicBezTo>
                  <a:cubicBezTo>
                    <a:pt x="1499960" y="5080"/>
                    <a:pt x="472919" y="2540"/>
                    <a:pt x="371258" y="1270"/>
                  </a:cubicBezTo>
                  <a:cubicBezTo>
                    <a:pt x="287843" y="0"/>
                    <a:pt x="207035" y="1270"/>
                    <a:pt x="123621" y="1270"/>
                  </a:cubicBezTo>
                  <a:cubicBezTo>
                    <a:pt x="6627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18069"/>
                    <a:pt x="16510" y="190401"/>
                    <a:pt x="17780" y="261465"/>
                  </a:cubicBezTo>
                  <a:cubicBezTo>
                    <a:pt x="19050" y="333797"/>
                    <a:pt x="17780" y="406130"/>
                    <a:pt x="16510" y="479731"/>
                  </a:cubicBezTo>
                  <a:cubicBezTo>
                    <a:pt x="15240" y="554602"/>
                    <a:pt x="2540" y="1340108"/>
                    <a:pt x="2540" y="1414978"/>
                  </a:cubicBezTo>
                  <a:cubicBezTo>
                    <a:pt x="2540" y="1488580"/>
                    <a:pt x="1270" y="1562182"/>
                    <a:pt x="0" y="1635783"/>
                  </a:cubicBezTo>
                  <a:cubicBezTo>
                    <a:pt x="0" y="1652287"/>
                    <a:pt x="3810" y="1662447"/>
                    <a:pt x="15240" y="1667527"/>
                  </a:cubicBezTo>
                  <a:cubicBezTo>
                    <a:pt x="22860" y="1671337"/>
                    <a:pt x="31750" y="1673877"/>
                    <a:pt x="40640" y="1675147"/>
                  </a:cubicBezTo>
                  <a:cubicBezTo>
                    <a:pt x="121014" y="1680227"/>
                    <a:pt x="220069" y="1684037"/>
                    <a:pt x="319123" y="1689117"/>
                  </a:cubicBezTo>
                  <a:cubicBezTo>
                    <a:pt x="373864" y="1691657"/>
                    <a:pt x="428605" y="1696737"/>
                    <a:pt x="483346" y="1698007"/>
                  </a:cubicBezTo>
                  <a:cubicBezTo>
                    <a:pt x="574580" y="1700547"/>
                    <a:pt x="1591194" y="1701817"/>
                    <a:pt x="1682429" y="1703087"/>
                  </a:cubicBezTo>
                  <a:cubicBezTo>
                    <a:pt x="1695462" y="1703087"/>
                    <a:pt x="1708496" y="1703087"/>
                    <a:pt x="1721529" y="1703087"/>
                  </a:cubicBezTo>
                  <a:cubicBezTo>
                    <a:pt x="1784090" y="1703087"/>
                    <a:pt x="1849258" y="1701817"/>
                    <a:pt x="1911818" y="1701817"/>
                  </a:cubicBezTo>
                  <a:cubicBezTo>
                    <a:pt x="1984806" y="1701817"/>
                    <a:pt x="2055187" y="1703087"/>
                    <a:pt x="2128175" y="1703087"/>
                  </a:cubicBezTo>
                  <a:cubicBezTo>
                    <a:pt x="2235049" y="1703087"/>
                    <a:pt x="2344531" y="1703087"/>
                    <a:pt x="2451406" y="1703087"/>
                  </a:cubicBezTo>
                  <a:cubicBezTo>
                    <a:pt x="2550460" y="1703087"/>
                    <a:pt x="2649515" y="1704357"/>
                    <a:pt x="2748570" y="1705627"/>
                  </a:cubicBezTo>
                  <a:cubicBezTo>
                    <a:pt x="2792884" y="1705627"/>
                    <a:pt x="2839805" y="1706897"/>
                    <a:pt x="2884118" y="1706897"/>
                  </a:cubicBezTo>
                  <a:cubicBezTo>
                    <a:pt x="3027487" y="1705627"/>
                    <a:pt x="3168249" y="1699277"/>
                    <a:pt x="3305258" y="1699277"/>
                  </a:cubicBezTo>
                  <a:cubicBezTo>
                    <a:pt x="3309068" y="1699277"/>
                    <a:pt x="3314148" y="1696737"/>
                    <a:pt x="3317958" y="1694197"/>
                  </a:cubicBezTo>
                  <a:cubicBezTo>
                    <a:pt x="3323038" y="1690387"/>
                    <a:pt x="3325578" y="1684037"/>
                    <a:pt x="3328118" y="1681497"/>
                  </a:cubicBezTo>
                  <a:cubicBezTo>
                    <a:pt x="3329388" y="1626900"/>
                    <a:pt x="3330658" y="1573602"/>
                    <a:pt x="3331928" y="1520305"/>
                  </a:cubicBezTo>
                  <a:cubicBezTo>
                    <a:pt x="3333198" y="1437820"/>
                    <a:pt x="3343358" y="645969"/>
                    <a:pt x="3344628" y="563485"/>
                  </a:cubicBezTo>
                  <a:cubicBezTo>
                    <a:pt x="3344628" y="513994"/>
                    <a:pt x="3345898" y="464503"/>
                    <a:pt x="3347168" y="415013"/>
                  </a:cubicBezTo>
                  <a:cubicBezTo>
                    <a:pt x="3348438" y="361715"/>
                    <a:pt x="3349708" y="308417"/>
                    <a:pt x="3352248" y="255120"/>
                  </a:cubicBezTo>
                  <a:cubicBezTo>
                    <a:pt x="3353518" y="223395"/>
                    <a:pt x="3353518" y="190401"/>
                    <a:pt x="3358598" y="158676"/>
                  </a:cubicBezTo>
                  <a:cubicBezTo>
                    <a:pt x="3363678" y="120606"/>
                    <a:pt x="3366218" y="83806"/>
                    <a:pt x="3364948" y="44450"/>
                  </a:cubicBezTo>
                  <a:cubicBezTo>
                    <a:pt x="3364948" y="38100"/>
                    <a:pt x="3361138" y="30480"/>
                    <a:pt x="3354788" y="27940"/>
                  </a:cubicBezTo>
                  <a:close/>
                </a:path>
              </a:pathLst>
            </a:custGeom>
            <a:solidFill>
              <a:srgbClr val="EAFAFF"/>
            </a:solidFill>
          </p:spPr>
        </p:sp>
      </p:grpSp>
      <p:sp>
        <p:nvSpPr>
          <p:cNvPr name="Freeform 53" id="53"/>
          <p:cNvSpPr/>
          <p:nvPr/>
        </p:nvSpPr>
        <p:spPr>
          <a:xfrm flipH="false" flipV="false" rot="0">
            <a:off x="2330297" y="6896663"/>
            <a:ext cx="4937393" cy="3011810"/>
          </a:xfrm>
          <a:custGeom>
            <a:avLst/>
            <a:gdLst/>
            <a:ahLst/>
            <a:cxnLst/>
            <a:rect r="r" b="b" t="t" l="l"/>
            <a:pathLst>
              <a:path h="3011810" w="4937393">
                <a:moveTo>
                  <a:pt x="0" y="0"/>
                </a:moveTo>
                <a:lnTo>
                  <a:pt x="4937393" y="0"/>
                </a:lnTo>
                <a:lnTo>
                  <a:pt x="4937393" y="3011810"/>
                </a:lnTo>
                <a:lnTo>
                  <a:pt x="0" y="30118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1994280" y="6951235"/>
            <a:ext cx="2902666" cy="2902666"/>
          </a:xfrm>
          <a:custGeom>
            <a:avLst/>
            <a:gdLst/>
            <a:ahLst/>
            <a:cxnLst/>
            <a:rect r="r" b="b" t="t" l="l"/>
            <a:pathLst>
              <a:path h="2902666" w="2902666">
                <a:moveTo>
                  <a:pt x="0" y="0"/>
                </a:moveTo>
                <a:lnTo>
                  <a:pt x="2902666" y="0"/>
                </a:lnTo>
                <a:lnTo>
                  <a:pt x="2902666" y="2902666"/>
                </a:lnTo>
                <a:lnTo>
                  <a:pt x="0" y="29026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3997121" y="881276"/>
            <a:ext cx="10293759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49"/>
              </a:lnSpc>
            </a:pPr>
            <a:r>
              <a:rPr lang="en-US" sz="8499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Outras atividades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17027" y="3205452"/>
            <a:ext cx="6785835" cy="295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INDÚSTRIA</a:t>
            </a:r>
          </a:p>
          <a:p>
            <a:pPr algn="ctr">
              <a:lnSpc>
                <a:spcPts val="3600"/>
              </a:lnSpc>
            </a:pP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CONSOME CERCA DE 20</a:t>
            </a: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% da água doce global, usada em processos de fabricação, refrigeração e geração de energia. Setores como o têxtil e o de papel e celulose são grandes consumidores.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10052696" y="3226353"/>
            <a:ext cx="6785835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USO DOMÉSTICO</a:t>
            </a:r>
          </a:p>
          <a:p>
            <a:pPr algn="ctr">
              <a:lnSpc>
                <a:spcPts val="3600"/>
              </a:lnSpc>
            </a:pP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R</a:t>
            </a: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ESPONSÁVEL POR</a:t>
            </a:r>
            <a:r>
              <a:rPr lang="en-US" sz="2700">
                <a:solidFill>
                  <a:srgbClr val="2B6CB6"/>
                </a:solidFill>
                <a:latin typeface="Alegreya Bold"/>
                <a:ea typeface="Alegreya Bold"/>
                <a:cs typeface="Alegreya Bold"/>
                <a:sym typeface="Alegreya Bold"/>
              </a:rPr>
              <a:t> aproximadamente 10% da retirada global de água. Inclui água para beber, cozinhar, higiene pessoal, saneamento e jardinagem. Há grandes variações entre países.</a:t>
            </a:r>
          </a:p>
          <a:p>
            <a:pPr algn="ctr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DAGjZVzvvBQ</dc:identifier>
  <dcterms:modified xsi:type="dcterms:W3CDTF">2011-08-01T06:04:30Z</dcterms:modified>
  <cp:revision>1</cp:revision>
  <dc:title>Aula 4 - Água para todos?</dc:title>
</cp:coreProperties>
</file>